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3" r:id="rId2"/>
    <p:sldId id="264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FFD9"/>
    <a:srgbClr val="0000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1747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2"/>
    </p:cViewPr>
  </p:sorterViewPr>
  <p:notesViewPr>
    <p:cSldViewPr snapToGrid="0">
      <p:cViewPr varScale="1">
        <p:scale>
          <a:sx n="45" d="100"/>
          <a:sy n="45" d="100"/>
        </p:scale>
        <p:origin x="274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E7A32A-2DD3-D7DD-19D4-33B20A4233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D573F1-A502-5944-91A1-D64379DF7E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5229A-4473-45DF-8594-126B96F6A630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FAD4FC-9C81-1DC9-060B-564B69A856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D4503-7F18-6ABB-3A46-37CC3D17BD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40C7E-F685-44B3-875E-9365B44E8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5005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63A313-C5C4-4674-902C-A21E81A5A19F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F1FFA-D3EA-4482-8BD0-D3B6D0D4E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85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57660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510461"/>
            <a:ext cx="2057400" cy="365125"/>
          </a:xfrm>
        </p:spPr>
        <p:txBody>
          <a:bodyPr/>
          <a:lstStyle/>
          <a:p>
            <a:fld id="{08940A01-7D2C-4E41-8415-6BBB88C9AA90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510461"/>
            <a:ext cx="30861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510461"/>
            <a:ext cx="2057400" cy="365125"/>
          </a:xfrm>
        </p:spPr>
        <p:txBody>
          <a:bodyPr/>
          <a:lstStyle/>
          <a:p>
            <a:fld id="{BCF1513D-688E-4D9A-977D-449F8FD0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77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20507"/>
            <a:ext cx="7886700" cy="47899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0A01-7D2C-4E41-8415-6BBB88C9AA90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513D-688E-4D9A-977D-449F8FD0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08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0A01-7D2C-4E41-8415-6BBB88C9AA90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513D-688E-4D9A-977D-449F8FD0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68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0A01-7D2C-4E41-8415-6BBB88C9AA90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513D-688E-4D9A-977D-449F8FD0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3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641" y="136524"/>
            <a:ext cx="712985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02679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26591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02679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26591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0A01-7D2C-4E41-8415-6BBB88C9AA90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513D-688E-4D9A-977D-449F8FD0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8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0A01-7D2C-4E41-8415-6BBB88C9AA90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513D-688E-4D9A-977D-449F8FD0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0A01-7D2C-4E41-8415-6BBB88C9AA90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513D-688E-4D9A-977D-449F8FD0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1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4534" y="110965"/>
            <a:ext cx="7442403" cy="9785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87011"/>
            <a:ext cx="7886700" cy="4789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53955"/>
            <a:ext cx="2057400" cy="293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40A01-7D2C-4E41-8415-6BBB88C9AA90}" type="datetimeFigureOut">
              <a:rPr lang="en-US" smtClean="0"/>
              <a:t>1/3/2026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53955"/>
            <a:ext cx="3086100" cy="293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53955"/>
            <a:ext cx="2057400" cy="293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1513D-688E-4D9A-977D-449F8FD0D62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1E3333DB-8506-68C8-AF04-FC95B2373160}"/>
              </a:ext>
            </a:extLst>
          </p:cNvPr>
          <p:cNvSpPr/>
          <p:nvPr userDrawn="1"/>
        </p:nvSpPr>
        <p:spPr>
          <a:xfrm>
            <a:off x="327062" y="1152589"/>
            <a:ext cx="8489875" cy="59316"/>
          </a:xfrm>
          <a:prstGeom prst="parallelogram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912EFF7D-30E2-A458-1A80-A1F7071F1142}"/>
              </a:ext>
            </a:extLst>
          </p:cNvPr>
          <p:cNvSpPr/>
          <p:nvPr userDrawn="1"/>
        </p:nvSpPr>
        <p:spPr>
          <a:xfrm>
            <a:off x="327062" y="6394638"/>
            <a:ext cx="8303230" cy="59316"/>
          </a:xfrm>
          <a:prstGeom prst="parallelogram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white oval with black text and a map of the state&#10;&#10;AI-generated content may be incorrect.">
            <a:extLst>
              <a:ext uri="{FF2B5EF4-FFF2-40B4-BE49-F238E27FC236}">
                <a16:creationId xmlns:a16="http://schemas.microsoft.com/office/drawing/2014/main" id="{3B257652-6D03-2A37-3315-48D95D42462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23" y="124058"/>
            <a:ext cx="947294" cy="115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46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72AC3-75B3-FC77-26DC-FE254E67B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Suggested Training by Office</a:t>
            </a:r>
          </a:p>
        </p:txBody>
      </p:sp>
      <p:pic>
        <p:nvPicPr>
          <p:cNvPr id="5" name="Picture 4" descr="A chart with yellow and blue text&#10;&#10;AI-generated content may be incorrect.">
            <a:extLst>
              <a:ext uri="{FF2B5EF4-FFF2-40B4-BE49-F238E27FC236}">
                <a16:creationId xmlns:a16="http://schemas.microsoft.com/office/drawing/2014/main" id="{A8C797EA-B8B8-6F3A-A126-223ECA192B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1905"/>
          <a:stretch>
            <a:fillRect/>
          </a:stretch>
        </p:blipFill>
        <p:spPr>
          <a:xfrm>
            <a:off x="-191235" y="1502229"/>
            <a:ext cx="9228692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29A8D-D31F-5D1A-5E3E-7EB9AAABB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15A13-B2C8-E158-F1D3-77E08F6B6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Suggested Training by Office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F9571F-8D85-0F9D-3297-041139FDE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847" y="1290850"/>
            <a:ext cx="8385753" cy="497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686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42C17-9CEB-2E6F-84F7-2A694D190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AEB31-E908-91A2-382F-57F6E5A50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Suggested Training by Office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66CCFD-10AE-FD7B-1C27-90464ED67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16" y="1376280"/>
            <a:ext cx="8988239" cy="459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464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437</TotalTime>
  <Words>12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Arial Narrow</vt:lpstr>
      <vt:lpstr>Calibri</vt:lpstr>
      <vt:lpstr>Office Theme</vt:lpstr>
      <vt:lpstr>Suggested Training by Office</vt:lpstr>
      <vt:lpstr>Suggested Training by Office</vt:lpstr>
      <vt:lpstr>Suggested Training by Office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Wilk</dc:creator>
  <cp:lastModifiedBy>Jeffrey Wilk</cp:lastModifiedBy>
  <cp:revision>29</cp:revision>
  <dcterms:created xsi:type="dcterms:W3CDTF">2023-06-16T23:46:24Z</dcterms:created>
  <dcterms:modified xsi:type="dcterms:W3CDTF">2026-01-03T15:06:40Z</dcterms:modified>
</cp:coreProperties>
</file>