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4" r:id="rId3"/>
    <p:sldId id="260" r:id="rId4"/>
    <p:sldId id="272" r:id="rId5"/>
    <p:sldId id="274" r:id="rId6"/>
    <p:sldId id="266" r:id="rId7"/>
    <p:sldId id="273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FFD9"/>
    <a:srgbClr val="000099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95" d="100"/>
          <a:sy n="95" d="100"/>
        </p:scale>
        <p:origin x="-8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46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EE7A32A-2DD3-D7DD-19D4-33B20A4233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2D573F1-A502-5944-91A1-D64379DF7E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5229A-4473-45DF-8594-126B96F6A630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FAD4FC-9C81-1DC9-060B-564B69A856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0AD4503-7F18-6ABB-3A46-37CC3D17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0C7E-F685-44B3-875E-9365B44E8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95005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=""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11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608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10461"/>
            <a:ext cx="2057400" cy="365125"/>
          </a:xfrm>
        </p:spPr>
        <p:txBody>
          <a:bodyPr/>
          <a:lstStyle/>
          <a:p>
            <a:fld id="{08940A01-7D2C-4E41-8415-6BBB88C9AA90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1046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10461"/>
            <a:ext cx="2057400" cy="365125"/>
          </a:xfrm>
        </p:spPr>
        <p:txBody>
          <a:bodyPr/>
          <a:lstStyle/>
          <a:p>
            <a:fld id="{BCF1513D-688E-4D9A-977D-449F8FD0D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97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A01-7D2C-4E41-8415-6BBB88C9AA90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513D-688E-4D9A-977D-449F8FD0D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50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A01-7D2C-4E41-8415-6BBB88C9AA90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513D-688E-4D9A-977D-449F8FD0D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871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9666" y="110965"/>
            <a:ext cx="7337271" cy="97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7011"/>
            <a:ext cx="7886700" cy="478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53955"/>
            <a:ext cx="2057400" cy="293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0A01-7D2C-4E41-8415-6BBB88C9AA90}" type="datetimeFigureOut">
              <a:rPr lang="en-US" smtClean="0"/>
              <a:pPr/>
              <a:t>1/3/2026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53955"/>
            <a:ext cx="3086100" cy="293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53955"/>
            <a:ext cx="2057400" cy="293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513D-688E-4D9A-977D-449F8FD0D6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="" xmlns:a16="http://schemas.microsoft.com/office/drawing/2014/main" id="{1E3333DB-8506-68C8-AF04-FC95B2373160}"/>
              </a:ext>
            </a:extLst>
          </p:cNvPr>
          <p:cNvSpPr/>
          <p:nvPr userDrawn="1"/>
        </p:nvSpPr>
        <p:spPr>
          <a:xfrm>
            <a:off x="327062" y="1152589"/>
            <a:ext cx="8489875" cy="59316"/>
          </a:xfrm>
          <a:prstGeom prst="parallelogram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="" xmlns:a16="http://schemas.microsoft.com/office/drawing/2014/main" id="{912EFF7D-30E2-A458-1A80-A1F7071F1142}"/>
              </a:ext>
            </a:extLst>
          </p:cNvPr>
          <p:cNvSpPr/>
          <p:nvPr userDrawn="1"/>
        </p:nvSpPr>
        <p:spPr>
          <a:xfrm>
            <a:off x="327062" y="6394638"/>
            <a:ext cx="8303230" cy="59316"/>
          </a:xfrm>
          <a:prstGeom prst="parallelogram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11" descr="A round white button with a map and text&#10;&#10;AI-generated content may be incorrect."/>
          <p:cNvPicPr preferRelativeResize="0"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9184" y="145868"/>
            <a:ext cx="718242" cy="1005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746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B45770-16BC-DC69-4490-768D1D102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Public Relations &amp; Publicity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6B8C059D-CB9A-54C2-B3CE-03498F6F2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60838"/>
            <a:ext cx="6858000" cy="1655762"/>
          </a:xfrm>
        </p:spPr>
        <p:txBody>
          <a:bodyPr/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Jeff Maynard</a:t>
            </a:r>
          </a:p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Public Relations Director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0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Blow Your Own Horn</a:t>
            </a:r>
            <a:endParaRPr lang="en-US" dirty="0"/>
          </a:p>
        </p:txBody>
      </p:sp>
      <p:pic>
        <p:nvPicPr>
          <p:cNvPr id="6" name="Picture 5" descr="News_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496" y="2016591"/>
            <a:ext cx="7040880" cy="2872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7011"/>
            <a:ext cx="7886700" cy="4868510"/>
          </a:xfrm>
        </p:spPr>
        <p:txBody>
          <a:bodyPr>
            <a:normAutofit/>
          </a:bodyPr>
          <a:lstStyle/>
          <a:p>
            <a:r>
              <a:rPr lang="en-US" dirty="0" smtClean="0"/>
              <a:t>Parish </a:t>
            </a:r>
            <a:r>
              <a:rPr lang="en-US" dirty="0" smtClean="0"/>
              <a:t>Bulletin.</a:t>
            </a:r>
          </a:p>
          <a:p>
            <a:r>
              <a:rPr lang="en-US" dirty="0" smtClean="0"/>
              <a:t>N</a:t>
            </a:r>
            <a:r>
              <a:rPr lang="en-US" dirty="0" smtClean="0"/>
              <a:t>ewspaper</a:t>
            </a:r>
          </a:p>
          <a:p>
            <a:r>
              <a:rPr lang="en-US" dirty="0" smtClean="0"/>
              <a:t>State Newsletter</a:t>
            </a:r>
          </a:p>
          <a:p>
            <a:r>
              <a:rPr lang="en-US" dirty="0" smtClean="0"/>
              <a:t>Social Media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five “W’s”</a:t>
            </a:r>
          </a:p>
          <a:p>
            <a:pPr lvl="2" fontAlgn="base"/>
            <a:r>
              <a:rPr lang="en-US" dirty="0" smtClean="0"/>
              <a:t>Who</a:t>
            </a:r>
            <a:endParaRPr lang="en-US" sz="1600" dirty="0" smtClean="0"/>
          </a:p>
          <a:p>
            <a:pPr lvl="2" fontAlgn="base"/>
            <a:r>
              <a:rPr lang="en-US" dirty="0" smtClean="0"/>
              <a:t>What</a:t>
            </a:r>
            <a:endParaRPr lang="en-US" sz="1600" dirty="0" smtClean="0"/>
          </a:p>
          <a:p>
            <a:pPr lvl="2" fontAlgn="base"/>
            <a:r>
              <a:rPr lang="en-US" dirty="0" smtClean="0"/>
              <a:t>Where</a:t>
            </a:r>
            <a:endParaRPr lang="en-US" sz="1600" dirty="0" smtClean="0"/>
          </a:p>
          <a:p>
            <a:pPr lvl="2" fontAlgn="base"/>
            <a:r>
              <a:rPr lang="en-US" dirty="0" smtClean="0"/>
              <a:t>When</a:t>
            </a:r>
            <a:endParaRPr lang="en-US" sz="1600" dirty="0" smtClean="0"/>
          </a:p>
          <a:p>
            <a:pPr lvl="2" fontAlgn="base"/>
            <a:r>
              <a:rPr lang="en-US" dirty="0" smtClean="0"/>
              <a:t>Why</a:t>
            </a:r>
            <a:endParaRPr lang="en-US" sz="16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arch-for-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1604" y="1553611"/>
            <a:ext cx="4989785" cy="431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 Magazine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520583"/>
            <a:ext cx="7886700" cy="65638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knightsinaction@kofc.org</a:t>
            </a:r>
            <a:endParaRPr lang="en-US" dirty="0"/>
          </a:p>
        </p:txBody>
      </p:sp>
      <p:pic>
        <p:nvPicPr>
          <p:cNvPr id="4" name="Picture 3" descr="Barry counc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989" y="1608835"/>
            <a:ext cx="5196452" cy="3637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When </a:t>
            </a:r>
            <a:r>
              <a:rPr lang="en-US" dirty="0" smtClean="0"/>
              <a:t>posting pictures of your events, try to include </a:t>
            </a:r>
            <a:r>
              <a:rPr lang="en-US" dirty="0" err="1" smtClean="0"/>
              <a:t>KofC</a:t>
            </a:r>
            <a:r>
              <a:rPr lang="en-US" dirty="0" smtClean="0"/>
              <a:t> </a:t>
            </a:r>
            <a:r>
              <a:rPr lang="en-US" dirty="0" smtClean="0"/>
              <a:t>branding.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 </a:t>
            </a:r>
            <a:r>
              <a:rPr lang="en-US" dirty="0" smtClean="0"/>
              <a:t>If </a:t>
            </a:r>
            <a:r>
              <a:rPr lang="en-US" dirty="0" smtClean="0"/>
              <a:t>you have pictures of children, make sure that you have permission from their </a:t>
            </a:r>
            <a:r>
              <a:rPr lang="en-US" dirty="0" smtClean="0"/>
              <a:t>parent/guardian.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 </a:t>
            </a:r>
            <a:r>
              <a:rPr lang="en-US" dirty="0" smtClean="0"/>
              <a:t>You </a:t>
            </a:r>
            <a:r>
              <a:rPr lang="en-US" dirty="0" smtClean="0"/>
              <a:t>should follow the MD State Council and you can follow other councils, too.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 </a:t>
            </a:r>
            <a:r>
              <a:rPr lang="en-US" dirty="0" smtClean="0"/>
              <a:t>You </a:t>
            </a:r>
            <a:r>
              <a:rPr lang="en-US" dirty="0" smtClean="0"/>
              <a:t>do NOT have to accept friend requests from everyone who asks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  </a:t>
            </a:r>
            <a:r>
              <a:rPr lang="en-US" dirty="0" smtClean="0"/>
              <a:t>Limit </a:t>
            </a:r>
            <a:r>
              <a:rPr lang="en-US" dirty="0" smtClean="0"/>
              <a:t>the number of people who can post to the site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Brand Recognition</a:t>
            </a:r>
            <a:endParaRPr lang="en-US" dirty="0"/>
          </a:p>
        </p:txBody>
      </p:sp>
      <p:sp>
        <p:nvSpPr>
          <p:cNvPr id="16386" name="AutoShape 2" descr="File:X logo 2023 (white).pn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File:X logo 2023 (white).pn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5303" y="2091510"/>
            <a:ext cx="3645439" cy="31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elping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3607" y="2095035"/>
            <a:ext cx="4251569" cy="3087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Brand Recognition</a:t>
            </a:r>
            <a:endParaRPr lang="en-US" dirty="0"/>
          </a:p>
        </p:txBody>
      </p:sp>
      <p:sp>
        <p:nvSpPr>
          <p:cNvPr id="16386" name="AutoShape 2" descr="File:X logo 2023 (white).pn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File:X logo 2023 (white).pn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9727" y="1406769"/>
            <a:ext cx="8244507" cy="463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 smtClean="0"/>
              <a:t>sure you use the official Knights of </a:t>
            </a:r>
            <a:r>
              <a:rPr lang="en-US" dirty="0" smtClean="0"/>
              <a:t>Columbus </a:t>
            </a:r>
            <a:r>
              <a:rPr lang="en-US" dirty="0" smtClean="0"/>
              <a:t>logos (intellectual property) correctly.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 smtClean="0"/>
              <a:t>positive. Help shape public opinion for the </a:t>
            </a:r>
            <a:r>
              <a:rPr lang="en-US" dirty="0" err="1" smtClean="0"/>
              <a:t>KofC</a:t>
            </a:r>
            <a:r>
              <a:rPr lang="en-US" dirty="0" smtClean="0"/>
              <a:t>. Reflect Catholic values.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 smtClean="0"/>
              <a:t>NOT engage in political discussions.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4118</TotalTime>
  <Words>72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Public Relations &amp; Publicity</vt:lpstr>
      <vt:lpstr>Blow Your Own Horn</vt:lpstr>
      <vt:lpstr>Resources</vt:lpstr>
      <vt:lpstr>Columbia Magazine</vt:lpstr>
      <vt:lpstr>Social Media</vt:lpstr>
      <vt:lpstr>Brand Recognition</vt:lpstr>
      <vt:lpstr>Brand Recognition</vt:lpstr>
      <vt:lpstr>Final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Wilk</dc:creator>
  <cp:lastModifiedBy>Jeff Maynard</cp:lastModifiedBy>
  <cp:revision>26</cp:revision>
  <dcterms:created xsi:type="dcterms:W3CDTF">2023-06-16T23:46:24Z</dcterms:created>
  <dcterms:modified xsi:type="dcterms:W3CDTF">2026-01-03T16:37:34Z</dcterms:modified>
</cp:coreProperties>
</file>