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5"/>
  </p:notesMasterIdLst>
  <p:handoutMasterIdLst>
    <p:handoutMasterId r:id="rId66"/>
  </p:handoutMasterIdLst>
  <p:sldIdLst>
    <p:sldId id="547" r:id="rId2"/>
    <p:sldId id="277" r:id="rId3"/>
    <p:sldId id="552" r:id="rId4"/>
    <p:sldId id="545" r:id="rId5"/>
    <p:sldId id="599" r:id="rId6"/>
    <p:sldId id="554" r:id="rId7"/>
    <p:sldId id="557" r:id="rId8"/>
    <p:sldId id="555" r:id="rId9"/>
    <p:sldId id="556" r:id="rId10"/>
    <p:sldId id="591" r:id="rId11"/>
    <p:sldId id="258" r:id="rId12"/>
    <p:sldId id="601" r:id="rId13"/>
    <p:sldId id="600" r:id="rId14"/>
    <p:sldId id="602" r:id="rId15"/>
    <p:sldId id="558" r:id="rId16"/>
    <p:sldId id="559" r:id="rId17"/>
    <p:sldId id="603" r:id="rId18"/>
    <p:sldId id="263" r:id="rId19"/>
    <p:sldId id="604" r:id="rId20"/>
    <p:sldId id="614" r:id="rId21"/>
    <p:sldId id="615" r:id="rId22"/>
    <p:sldId id="619" r:id="rId23"/>
    <p:sldId id="618" r:id="rId24"/>
    <p:sldId id="617" r:id="rId25"/>
    <p:sldId id="567" r:id="rId26"/>
    <p:sldId id="560" r:id="rId27"/>
    <p:sldId id="606" r:id="rId28"/>
    <p:sldId id="607" r:id="rId29"/>
    <p:sldId id="612" r:id="rId30"/>
    <p:sldId id="578" r:id="rId31"/>
    <p:sldId id="608" r:id="rId32"/>
    <p:sldId id="579" r:id="rId33"/>
    <p:sldId id="611" r:id="rId34"/>
    <p:sldId id="609" r:id="rId35"/>
    <p:sldId id="580" r:id="rId36"/>
    <p:sldId id="581" r:id="rId37"/>
    <p:sldId id="610" r:id="rId38"/>
    <p:sldId id="561" r:id="rId39"/>
    <p:sldId id="292" r:id="rId40"/>
    <p:sldId id="605" r:id="rId41"/>
    <p:sldId id="293" r:id="rId42"/>
    <p:sldId id="613" r:id="rId43"/>
    <p:sldId id="294" r:id="rId44"/>
    <p:sldId id="295" r:id="rId45"/>
    <p:sldId id="296" r:id="rId46"/>
    <p:sldId id="297" r:id="rId47"/>
    <p:sldId id="585" r:id="rId48"/>
    <p:sldId id="592" r:id="rId49"/>
    <p:sldId id="593" r:id="rId50"/>
    <p:sldId id="594" r:id="rId51"/>
    <p:sldId id="595" r:id="rId52"/>
    <p:sldId id="590" r:id="rId53"/>
    <p:sldId id="565" r:id="rId54"/>
    <p:sldId id="302" r:id="rId55"/>
    <p:sldId id="303" r:id="rId56"/>
    <p:sldId id="304" r:id="rId57"/>
    <p:sldId id="305" r:id="rId58"/>
    <p:sldId id="306" r:id="rId59"/>
    <p:sldId id="307" r:id="rId60"/>
    <p:sldId id="308" r:id="rId61"/>
    <p:sldId id="309" r:id="rId62"/>
    <p:sldId id="310" r:id="rId63"/>
    <p:sldId id="588" r:id="rId64"/>
  </p:sldIdLst>
  <p:sldSz cx="9144000" cy="6858000" type="screen4x3"/>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8D"/>
    <a:srgbClr val="000099"/>
    <a:srgbClr val="0000FF"/>
    <a:srgbClr val="6DFFD9"/>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E7AB8B-1D2B-414E-8953-82AF5EF85AC5}" v="56" dt="2026-01-04T16:58:19.6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autoAdjust="0"/>
  </p:normalViewPr>
  <p:slideViewPr>
    <p:cSldViewPr snapToGrid="0">
      <p:cViewPr varScale="1">
        <p:scale>
          <a:sx n="70" d="100"/>
          <a:sy n="70" d="100"/>
        </p:scale>
        <p:origin x="1747" y="53"/>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45" d="100"/>
          <a:sy n="45" d="100"/>
        </p:scale>
        <p:origin x="2746"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71"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an Pultyniewicz" userId="5b67b43e8f33c026" providerId="LiveId" clId="{7BB3E7BF-A981-4735-A1F2-69DCC5E62557}"/>
    <pc:docChg chg="undo custSel addSld delSld modSld sldOrd">
      <pc:chgData name="Alan Pultyniewicz" userId="5b67b43e8f33c026" providerId="LiveId" clId="{7BB3E7BF-A981-4735-A1F2-69DCC5E62557}" dt="2026-01-04T16:58:19.678" v="1442"/>
      <pc:docMkLst>
        <pc:docMk/>
      </pc:docMkLst>
      <pc:sldChg chg="addSp delSp modSp mod ord modTransition">
        <pc:chgData name="Alan Pultyniewicz" userId="5b67b43e8f33c026" providerId="LiveId" clId="{7BB3E7BF-A981-4735-A1F2-69DCC5E62557}" dt="2026-01-04T16:55:11.637" v="1403"/>
        <pc:sldMkLst>
          <pc:docMk/>
          <pc:sldMk cId="1378104586" sldId="258"/>
        </pc:sldMkLst>
        <pc:spChg chg="mod">
          <ac:chgData name="Alan Pultyniewicz" userId="5b67b43e8f33c026" providerId="LiveId" clId="{7BB3E7BF-A981-4735-A1F2-69DCC5E62557}" dt="2026-01-04T16:02:51.163" v="38" actId="1076"/>
          <ac:spMkLst>
            <pc:docMk/>
            <pc:sldMk cId="1378104586" sldId="258"/>
            <ac:spMk id="3" creationId="{9ABF6C26-4148-C95B-7D1C-406999B59536}"/>
          </ac:spMkLst>
        </pc:spChg>
        <pc:spChg chg="add del">
          <ac:chgData name="Alan Pultyniewicz" userId="5b67b43e8f33c026" providerId="LiveId" clId="{7BB3E7BF-A981-4735-A1F2-69DCC5E62557}" dt="2026-01-04T16:00:56.453" v="17" actId="478"/>
          <ac:spMkLst>
            <pc:docMk/>
            <pc:sldMk cId="1378104586" sldId="258"/>
            <ac:spMk id="7" creationId="{D16CE356-6EF3-5F16-30FF-8AEF404AABF0}"/>
          </ac:spMkLst>
        </pc:spChg>
        <pc:graphicFrameChg chg="add del modGraphic">
          <ac:chgData name="Alan Pultyniewicz" userId="5b67b43e8f33c026" providerId="LiveId" clId="{7BB3E7BF-A981-4735-A1F2-69DCC5E62557}" dt="2026-01-04T16:00:54.343" v="16" actId="478"/>
          <ac:graphicFrameMkLst>
            <pc:docMk/>
            <pc:sldMk cId="1378104586" sldId="258"/>
            <ac:graphicFrameMk id="4" creationId="{E95908F2-274F-DBD3-7BC0-CD16F0313C01}"/>
          </ac:graphicFrameMkLst>
        </pc:graphicFrameChg>
        <pc:graphicFrameChg chg="add mod modGraphic">
          <ac:chgData name="Alan Pultyniewicz" userId="5b67b43e8f33c026" providerId="LiveId" clId="{7BB3E7BF-A981-4735-A1F2-69DCC5E62557}" dt="2026-01-04T16:00:51.392" v="15"/>
          <ac:graphicFrameMkLst>
            <pc:docMk/>
            <pc:sldMk cId="1378104586" sldId="258"/>
            <ac:graphicFrameMk id="5" creationId="{3817184B-1619-FF18-3D73-7ED7189DCAD9}"/>
          </ac:graphicFrameMkLst>
        </pc:graphicFrameChg>
        <pc:picChg chg="add del mod">
          <ac:chgData name="Alan Pultyniewicz" userId="5b67b43e8f33c026" providerId="LiveId" clId="{7BB3E7BF-A981-4735-A1F2-69DCC5E62557}" dt="2026-01-04T16:02:20.958" v="26" actId="478"/>
          <ac:picMkLst>
            <pc:docMk/>
            <pc:sldMk cId="1378104586" sldId="258"/>
            <ac:picMk id="8" creationId="{2FF7ADFF-38EA-852B-CAEA-AB50258FE439}"/>
          </ac:picMkLst>
        </pc:picChg>
        <pc:picChg chg="add mod modCrop">
          <ac:chgData name="Alan Pultyniewicz" userId="5b67b43e8f33c026" providerId="LiveId" clId="{7BB3E7BF-A981-4735-A1F2-69DCC5E62557}" dt="2026-01-04T16:02:43.997" v="36" actId="1076"/>
          <ac:picMkLst>
            <pc:docMk/>
            <pc:sldMk cId="1378104586" sldId="258"/>
            <ac:picMk id="10" creationId="{DEB91826-020D-53CA-D550-C48D0559CB18}"/>
          </ac:picMkLst>
        </pc:picChg>
      </pc:sldChg>
      <pc:sldChg chg="modTransition">
        <pc:chgData name="Alan Pultyniewicz" userId="5b67b43e8f33c026" providerId="LiveId" clId="{7BB3E7BF-A981-4735-A1F2-69DCC5E62557}" dt="2026-01-04T16:55:19.363" v="1410"/>
        <pc:sldMkLst>
          <pc:docMk/>
          <pc:sldMk cId="743675599" sldId="263"/>
        </pc:sldMkLst>
      </pc:sldChg>
      <pc:sldChg chg="modTransition">
        <pc:chgData name="Alan Pultyniewicz" userId="5b67b43e8f33c026" providerId="LiveId" clId="{7BB3E7BF-A981-4735-A1F2-69DCC5E62557}" dt="2026-01-04T16:55:37.099" v="1418"/>
        <pc:sldMkLst>
          <pc:docMk/>
          <pc:sldMk cId="0" sldId="292"/>
        </pc:sldMkLst>
      </pc:sldChg>
      <pc:sldChg chg="modTransition">
        <pc:chgData name="Alan Pultyniewicz" userId="5b67b43e8f33c026" providerId="LiveId" clId="{7BB3E7BF-A981-4735-A1F2-69DCC5E62557}" dt="2026-01-04T16:55:38.549" v="1420"/>
        <pc:sldMkLst>
          <pc:docMk/>
          <pc:sldMk cId="0" sldId="293"/>
        </pc:sldMkLst>
      </pc:sldChg>
      <pc:sldChg chg="modTransition">
        <pc:chgData name="Alan Pultyniewicz" userId="5b67b43e8f33c026" providerId="LiveId" clId="{7BB3E7BF-A981-4735-A1F2-69DCC5E62557}" dt="2026-01-04T16:55:40.060" v="1422"/>
        <pc:sldMkLst>
          <pc:docMk/>
          <pc:sldMk cId="0" sldId="294"/>
        </pc:sldMkLst>
      </pc:sldChg>
      <pc:sldChg chg="modTransition">
        <pc:chgData name="Alan Pultyniewicz" userId="5b67b43e8f33c026" providerId="LiveId" clId="{7BB3E7BF-A981-4735-A1F2-69DCC5E62557}" dt="2026-01-04T16:55:40.867" v="1423"/>
        <pc:sldMkLst>
          <pc:docMk/>
          <pc:sldMk cId="0" sldId="295"/>
        </pc:sldMkLst>
      </pc:sldChg>
      <pc:sldChg chg="modTransition">
        <pc:chgData name="Alan Pultyniewicz" userId="5b67b43e8f33c026" providerId="LiveId" clId="{7BB3E7BF-A981-4735-A1F2-69DCC5E62557}" dt="2026-01-04T16:55:41.753" v="1424"/>
        <pc:sldMkLst>
          <pc:docMk/>
          <pc:sldMk cId="0" sldId="296"/>
        </pc:sldMkLst>
      </pc:sldChg>
      <pc:sldChg chg="modTransition">
        <pc:chgData name="Alan Pultyniewicz" userId="5b67b43e8f33c026" providerId="LiveId" clId="{7BB3E7BF-A981-4735-A1F2-69DCC5E62557}" dt="2026-01-04T16:55:42.723" v="1425"/>
        <pc:sldMkLst>
          <pc:docMk/>
          <pc:sldMk cId="0" sldId="297"/>
        </pc:sldMkLst>
      </pc:sldChg>
      <pc:sldChg chg="modTransition">
        <pc:chgData name="Alan Pultyniewicz" userId="5b67b43e8f33c026" providerId="LiveId" clId="{7BB3E7BF-A981-4735-A1F2-69DCC5E62557}" dt="2026-01-04T16:55:49.627" v="1427"/>
        <pc:sldMkLst>
          <pc:docMk/>
          <pc:sldMk cId="0" sldId="302"/>
        </pc:sldMkLst>
      </pc:sldChg>
      <pc:sldChg chg="modTransition">
        <pc:chgData name="Alan Pultyniewicz" userId="5b67b43e8f33c026" providerId="LiveId" clId="{7BB3E7BF-A981-4735-A1F2-69DCC5E62557}" dt="2026-01-04T16:55:50.700" v="1428"/>
        <pc:sldMkLst>
          <pc:docMk/>
          <pc:sldMk cId="0" sldId="303"/>
        </pc:sldMkLst>
      </pc:sldChg>
      <pc:sldChg chg="modTransition">
        <pc:chgData name="Alan Pultyniewicz" userId="5b67b43e8f33c026" providerId="LiveId" clId="{7BB3E7BF-A981-4735-A1F2-69DCC5E62557}" dt="2026-01-04T16:55:51.512" v="1429"/>
        <pc:sldMkLst>
          <pc:docMk/>
          <pc:sldMk cId="0" sldId="304"/>
        </pc:sldMkLst>
      </pc:sldChg>
      <pc:sldChg chg="modTransition">
        <pc:chgData name="Alan Pultyniewicz" userId="5b67b43e8f33c026" providerId="LiveId" clId="{7BB3E7BF-A981-4735-A1F2-69DCC5E62557}" dt="2026-01-04T16:55:52.368" v="1430"/>
        <pc:sldMkLst>
          <pc:docMk/>
          <pc:sldMk cId="0" sldId="305"/>
        </pc:sldMkLst>
      </pc:sldChg>
      <pc:sldChg chg="modTransition">
        <pc:chgData name="Alan Pultyniewicz" userId="5b67b43e8f33c026" providerId="LiveId" clId="{7BB3E7BF-A981-4735-A1F2-69DCC5E62557}" dt="2026-01-04T16:55:53.161" v="1431"/>
        <pc:sldMkLst>
          <pc:docMk/>
          <pc:sldMk cId="0" sldId="306"/>
        </pc:sldMkLst>
      </pc:sldChg>
      <pc:sldChg chg="modTransition">
        <pc:chgData name="Alan Pultyniewicz" userId="5b67b43e8f33c026" providerId="LiveId" clId="{7BB3E7BF-A981-4735-A1F2-69DCC5E62557}" dt="2026-01-04T16:55:54.044" v="1432"/>
        <pc:sldMkLst>
          <pc:docMk/>
          <pc:sldMk cId="0" sldId="307"/>
        </pc:sldMkLst>
      </pc:sldChg>
      <pc:sldChg chg="modTransition">
        <pc:chgData name="Alan Pultyniewicz" userId="5b67b43e8f33c026" providerId="LiveId" clId="{7BB3E7BF-A981-4735-A1F2-69DCC5E62557}" dt="2026-01-04T16:55:54.953" v="1433"/>
        <pc:sldMkLst>
          <pc:docMk/>
          <pc:sldMk cId="0" sldId="308"/>
        </pc:sldMkLst>
      </pc:sldChg>
      <pc:sldChg chg="modTransition">
        <pc:chgData name="Alan Pultyniewicz" userId="5b67b43e8f33c026" providerId="LiveId" clId="{7BB3E7BF-A981-4735-A1F2-69DCC5E62557}" dt="2026-01-04T16:55:55.825" v="1434"/>
        <pc:sldMkLst>
          <pc:docMk/>
          <pc:sldMk cId="0" sldId="309"/>
        </pc:sldMkLst>
      </pc:sldChg>
      <pc:sldChg chg="modTransition">
        <pc:chgData name="Alan Pultyniewicz" userId="5b67b43e8f33c026" providerId="LiveId" clId="{7BB3E7BF-A981-4735-A1F2-69DCC5E62557}" dt="2026-01-04T16:55:56.779" v="1435"/>
        <pc:sldMkLst>
          <pc:docMk/>
          <pc:sldMk cId="0" sldId="310"/>
        </pc:sldMkLst>
      </pc:sldChg>
      <pc:sldChg chg="modTransition">
        <pc:chgData name="Alan Pultyniewicz" userId="5b67b43e8f33c026" providerId="LiveId" clId="{7BB3E7BF-A981-4735-A1F2-69DCC5E62557}" dt="2026-01-04T16:54:58.439" v="1396"/>
        <pc:sldMkLst>
          <pc:docMk/>
          <pc:sldMk cId="2119853013" sldId="545"/>
        </pc:sldMkLst>
      </pc:sldChg>
      <pc:sldChg chg="modTransition">
        <pc:chgData name="Alan Pultyniewicz" userId="5b67b43e8f33c026" providerId="LiveId" clId="{7BB3E7BF-A981-4735-A1F2-69DCC5E62557}" dt="2026-01-04T16:55:01.893" v="1398"/>
        <pc:sldMkLst>
          <pc:docMk/>
          <pc:sldMk cId="1196302446" sldId="554"/>
        </pc:sldMkLst>
      </pc:sldChg>
      <pc:sldChg chg="modTransition">
        <pc:chgData name="Alan Pultyniewicz" userId="5b67b43e8f33c026" providerId="LiveId" clId="{7BB3E7BF-A981-4735-A1F2-69DCC5E62557}" dt="2026-01-04T16:55:05.530" v="1400"/>
        <pc:sldMkLst>
          <pc:docMk/>
          <pc:sldMk cId="3867226571" sldId="555"/>
        </pc:sldMkLst>
      </pc:sldChg>
      <pc:sldChg chg="modTransition addAnim delAnim modAnim">
        <pc:chgData name="Alan Pultyniewicz" userId="5b67b43e8f33c026" providerId="LiveId" clId="{7BB3E7BF-A981-4735-A1F2-69DCC5E62557}" dt="2026-01-04T16:57:13.280" v="1439"/>
        <pc:sldMkLst>
          <pc:docMk/>
          <pc:sldMk cId="2883848562" sldId="556"/>
        </pc:sldMkLst>
      </pc:sldChg>
      <pc:sldChg chg="modTransition modAnim">
        <pc:chgData name="Alan Pultyniewicz" userId="5b67b43e8f33c026" providerId="LiveId" clId="{7BB3E7BF-A981-4735-A1F2-69DCC5E62557}" dt="2026-01-04T16:58:19.678" v="1442"/>
        <pc:sldMkLst>
          <pc:docMk/>
          <pc:sldMk cId="4010995697" sldId="557"/>
        </pc:sldMkLst>
      </pc:sldChg>
      <pc:sldChg chg="addSp modSp mod modTransition">
        <pc:chgData name="Alan Pultyniewicz" userId="5b67b43e8f33c026" providerId="LiveId" clId="{7BB3E7BF-A981-4735-A1F2-69DCC5E62557}" dt="2026-01-04T16:55:16.089" v="1407"/>
        <pc:sldMkLst>
          <pc:docMk/>
          <pc:sldMk cId="956699417" sldId="558"/>
        </pc:sldMkLst>
        <pc:spChg chg="mod">
          <ac:chgData name="Alan Pultyniewicz" userId="5b67b43e8f33c026" providerId="LiveId" clId="{7BB3E7BF-A981-4735-A1F2-69DCC5E62557}" dt="2026-01-04T16:09:47.780" v="496" actId="1076"/>
          <ac:spMkLst>
            <pc:docMk/>
            <pc:sldMk cId="956699417" sldId="558"/>
            <ac:spMk id="3" creationId="{D737EBDD-084C-A1C8-653A-CD85039C6F72}"/>
          </ac:spMkLst>
        </pc:spChg>
        <pc:spChg chg="add mod">
          <ac:chgData name="Alan Pultyniewicz" userId="5b67b43e8f33c026" providerId="LiveId" clId="{7BB3E7BF-A981-4735-A1F2-69DCC5E62557}" dt="2026-01-04T16:10:03.139" v="501" actId="122"/>
          <ac:spMkLst>
            <pc:docMk/>
            <pc:sldMk cId="956699417" sldId="558"/>
            <ac:spMk id="5" creationId="{8C9D0146-24AF-A14A-C095-BD4AE0CBCFB2}"/>
          </ac:spMkLst>
        </pc:spChg>
        <pc:picChg chg="mod">
          <ac:chgData name="Alan Pultyniewicz" userId="5b67b43e8f33c026" providerId="LiveId" clId="{7BB3E7BF-A981-4735-A1F2-69DCC5E62557}" dt="2026-01-04T16:09:52.376" v="497" actId="1076"/>
          <ac:picMkLst>
            <pc:docMk/>
            <pc:sldMk cId="956699417" sldId="558"/>
            <ac:picMk id="4" creationId="{87A03EF9-4D69-AB93-7D0C-6C2482323AD4}"/>
          </ac:picMkLst>
        </pc:picChg>
      </pc:sldChg>
      <pc:sldChg chg="addSp modSp mod modTransition">
        <pc:chgData name="Alan Pultyniewicz" userId="5b67b43e8f33c026" providerId="LiveId" clId="{7BB3E7BF-A981-4735-A1F2-69DCC5E62557}" dt="2026-01-04T16:55:17.143" v="1408"/>
        <pc:sldMkLst>
          <pc:docMk/>
          <pc:sldMk cId="2455272289" sldId="559"/>
        </pc:sldMkLst>
        <pc:spChg chg="mod">
          <ac:chgData name="Alan Pultyniewicz" userId="5b67b43e8f33c026" providerId="LiveId" clId="{7BB3E7BF-A981-4735-A1F2-69DCC5E62557}" dt="2026-01-04T16:12:25.563" v="569" actId="1076"/>
          <ac:spMkLst>
            <pc:docMk/>
            <pc:sldMk cId="2455272289" sldId="559"/>
            <ac:spMk id="3" creationId="{177A8AC3-0CAA-CB19-00D4-35707238D5B4}"/>
          </ac:spMkLst>
        </pc:spChg>
        <pc:spChg chg="add mod">
          <ac:chgData name="Alan Pultyniewicz" userId="5b67b43e8f33c026" providerId="LiveId" clId="{7BB3E7BF-A981-4735-A1F2-69DCC5E62557}" dt="2026-01-04T16:11:01.159" v="513" actId="255"/>
          <ac:spMkLst>
            <pc:docMk/>
            <pc:sldMk cId="2455272289" sldId="559"/>
            <ac:spMk id="5" creationId="{269888F3-12C0-6821-4AE8-A88F0A17CAE3}"/>
          </ac:spMkLst>
        </pc:spChg>
        <pc:picChg chg="mod">
          <ac:chgData name="Alan Pultyniewicz" userId="5b67b43e8f33c026" providerId="LiveId" clId="{7BB3E7BF-A981-4735-A1F2-69DCC5E62557}" dt="2026-01-04T16:11:21.449" v="522" actId="1076"/>
          <ac:picMkLst>
            <pc:docMk/>
            <pc:sldMk cId="2455272289" sldId="559"/>
            <ac:picMk id="4" creationId="{D3B0F6BA-C1DF-ED78-56D4-A3F7B95B9608}"/>
          </ac:picMkLst>
        </pc:picChg>
      </pc:sldChg>
      <pc:sldChg chg="modSp mod modTransition">
        <pc:chgData name="Alan Pultyniewicz" userId="5b67b43e8f33c026" providerId="LiveId" clId="{7BB3E7BF-A981-4735-A1F2-69DCC5E62557}" dt="2026-01-04T16:55:27.081" v="1417"/>
        <pc:sldMkLst>
          <pc:docMk/>
          <pc:sldMk cId="3264687792" sldId="567"/>
        </pc:sldMkLst>
        <pc:spChg chg="mod">
          <ac:chgData name="Alan Pultyniewicz" userId="5b67b43e8f33c026" providerId="LiveId" clId="{7BB3E7BF-A981-4735-A1F2-69DCC5E62557}" dt="2026-01-04T16:47:40.979" v="1338" actId="1076"/>
          <ac:spMkLst>
            <pc:docMk/>
            <pc:sldMk cId="3264687792" sldId="567"/>
            <ac:spMk id="3" creationId="{A034D121-C0C2-C8CF-B940-C6C820AE5163}"/>
          </ac:spMkLst>
        </pc:spChg>
        <pc:spChg chg="mod">
          <ac:chgData name="Alan Pultyniewicz" userId="5b67b43e8f33c026" providerId="LiveId" clId="{7BB3E7BF-A981-4735-A1F2-69DCC5E62557}" dt="2026-01-04T16:47:08.205" v="1317" actId="1076"/>
          <ac:spMkLst>
            <pc:docMk/>
            <pc:sldMk cId="3264687792" sldId="567"/>
            <ac:spMk id="4" creationId="{E211102E-8BDD-07AC-4D76-75142FD1B4F7}"/>
          </ac:spMkLst>
        </pc:spChg>
        <pc:spChg chg="mod">
          <ac:chgData name="Alan Pultyniewicz" userId="5b67b43e8f33c026" providerId="LiveId" clId="{7BB3E7BF-A981-4735-A1F2-69DCC5E62557}" dt="2026-01-04T16:47:27.250" v="1336" actId="1076"/>
          <ac:spMkLst>
            <pc:docMk/>
            <pc:sldMk cId="3264687792" sldId="567"/>
            <ac:spMk id="5" creationId="{68868152-82EF-BA51-1B3D-A79D0ACC27EB}"/>
          </ac:spMkLst>
        </pc:spChg>
      </pc:sldChg>
      <pc:sldChg chg="modTransition">
        <pc:chgData name="Alan Pultyniewicz" userId="5b67b43e8f33c026" providerId="LiveId" clId="{7BB3E7BF-A981-4735-A1F2-69DCC5E62557}" dt="2026-01-04T16:55:57.712" v="1436"/>
        <pc:sldMkLst>
          <pc:docMk/>
          <pc:sldMk cId="3037651837" sldId="588"/>
        </pc:sldMkLst>
      </pc:sldChg>
      <pc:sldChg chg="modTransition">
        <pc:chgData name="Alan Pultyniewicz" userId="5b67b43e8f33c026" providerId="LiveId" clId="{7BB3E7BF-A981-4735-A1F2-69DCC5E62557}" dt="2026-01-04T16:55:47.211" v="1426"/>
        <pc:sldMkLst>
          <pc:docMk/>
          <pc:sldMk cId="267764659" sldId="590"/>
        </pc:sldMkLst>
      </pc:sldChg>
      <pc:sldChg chg="modTransition addAnim delAnim modAnim">
        <pc:chgData name="Alan Pultyniewicz" userId="5b67b43e8f33c026" providerId="LiveId" clId="{7BB3E7BF-A981-4735-A1F2-69DCC5E62557}" dt="2026-01-04T16:57:43.053" v="1441"/>
        <pc:sldMkLst>
          <pc:docMk/>
          <pc:sldMk cId="1293128564" sldId="591"/>
        </pc:sldMkLst>
      </pc:sldChg>
      <pc:sldChg chg="modSp mod">
        <pc:chgData name="Alan Pultyniewicz" userId="5b67b43e8f33c026" providerId="LiveId" clId="{7BB3E7BF-A981-4735-A1F2-69DCC5E62557}" dt="2026-01-04T16:49:05.635" v="1352" actId="14100"/>
        <pc:sldMkLst>
          <pc:docMk/>
          <pc:sldMk cId="3130071312" sldId="592"/>
        </pc:sldMkLst>
        <pc:spChg chg="mod">
          <ac:chgData name="Alan Pultyniewicz" userId="5b67b43e8f33c026" providerId="LiveId" clId="{7BB3E7BF-A981-4735-A1F2-69DCC5E62557}" dt="2026-01-04T16:49:05.635" v="1352" actId="14100"/>
          <ac:spMkLst>
            <pc:docMk/>
            <pc:sldMk cId="3130071312" sldId="592"/>
            <ac:spMk id="5" creationId="{F72E933C-0E88-E3AA-7F99-12B3EE444CF9}"/>
          </ac:spMkLst>
        </pc:spChg>
      </pc:sldChg>
      <pc:sldChg chg="modSp mod">
        <pc:chgData name="Alan Pultyniewicz" userId="5b67b43e8f33c026" providerId="LiveId" clId="{7BB3E7BF-A981-4735-A1F2-69DCC5E62557}" dt="2026-01-04T16:49:54.952" v="1361" actId="20577"/>
        <pc:sldMkLst>
          <pc:docMk/>
          <pc:sldMk cId="623169313" sldId="593"/>
        </pc:sldMkLst>
        <pc:spChg chg="mod">
          <ac:chgData name="Alan Pultyniewicz" userId="5b67b43e8f33c026" providerId="LiveId" clId="{7BB3E7BF-A981-4735-A1F2-69DCC5E62557}" dt="2026-01-04T16:49:54.952" v="1361" actId="20577"/>
          <ac:spMkLst>
            <pc:docMk/>
            <pc:sldMk cId="623169313" sldId="593"/>
            <ac:spMk id="5" creationId="{9FD58392-D8FE-3B07-DAA0-40FA3990C5F8}"/>
          </ac:spMkLst>
        </pc:spChg>
      </pc:sldChg>
      <pc:sldChg chg="modSp mod">
        <pc:chgData name="Alan Pultyniewicz" userId="5b67b43e8f33c026" providerId="LiveId" clId="{7BB3E7BF-A981-4735-A1F2-69DCC5E62557}" dt="2026-01-04T16:50:29.684" v="1368" actId="6549"/>
        <pc:sldMkLst>
          <pc:docMk/>
          <pc:sldMk cId="1662456230" sldId="594"/>
        </pc:sldMkLst>
        <pc:spChg chg="mod">
          <ac:chgData name="Alan Pultyniewicz" userId="5b67b43e8f33c026" providerId="LiveId" clId="{7BB3E7BF-A981-4735-A1F2-69DCC5E62557}" dt="2026-01-04T16:50:29.684" v="1368" actId="6549"/>
          <ac:spMkLst>
            <pc:docMk/>
            <pc:sldMk cId="1662456230" sldId="594"/>
            <ac:spMk id="5" creationId="{613956EA-1A8D-5128-9F8A-52886645BDC3}"/>
          </ac:spMkLst>
        </pc:spChg>
      </pc:sldChg>
      <pc:sldChg chg="modSp mod">
        <pc:chgData name="Alan Pultyniewicz" userId="5b67b43e8f33c026" providerId="LiveId" clId="{7BB3E7BF-A981-4735-A1F2-69DCC5E62557}" dt="2026-01-04T16:52:18.311" v="1395" actId="255"/>
        <pc:sldMkLst>
          <pc:docMk/>
          <pc:sldMk cId="4067118655" sldId="595"/>
        </pc:sldMkLst>
        <pc:spChg chg="mod">
          <ac:chgData name="Alan Pultyniewicz" userId="5b67b43e8f33c026" providerId="LiveId" clId="{7BB3E7BF-A981-4735-A1F2-69DCC5E62557}" dt="2026-01-04T16:52:18.311" v="1395" actId="255"/>
          <ac:spMkLst>
            <pc:docMk/>
            <pc:sldMk cId="4067118655" sldId="595"/>
            <ac:spMk id="5" creationId="{3002A4A4-FB5F-48CD-D3F6-82F269BDE16E}"/>
          </ac:spMkLst>
        </pc:spChg>
      </pc:sldChg>
      <pc:sldChg chg="modTransition">
        <pc:chgData name="Alan Pultyniewicz" userId="5b67b43e8f33c026" providerId="LiveId" clId="{7BB3E7BF-A981-4735-A1F2-69DCC5E62557}" dt="2026-01-04T16:55:00.509" v="1397"/>
        <pc:sldMkLst>
          <pc:docMk/>
          <pc:sldMk cId="3490391149" sldId="599"/>
        </pc:sldMkLst>
      </pc:sldChg>
      <pc:sldChg chg="addSp modSp mod modTransition">
        <pc:chgData name="Alan Pultyniewicz" userId="5b67b43e8f33c026" providerId="LiveId" clId="{7BB3E7BF-A981-4735-A1F2-69DCC5E62557}" dt="2026-01-04T16:55:13.766" v="1405"/>
        <pc:sldMkLst>
          <pc:docMk/>
          <pc:sldMk cId="2914742990" sldId="600"/>
        </pc:sldMkLst>
        <pc:spChg chg="mod">
          <ac:chgData name="Alan Pultyniewicz" userId="5b67b43e8f33c026" providerId="LiveId" clId="{7BB3E7BF-A981-4735-A1F2-69DCC5E62557}" dt="2026-01-04T16:04:38.619" v="205" actId="14100"/>
          <ac:spMkLst>
            <pc:docMk/>
            <pc:sldMk cId="2914742990" sldId="600"/>
            <ac:spMk id="3" creationId="{1E91ACB0-3502-10BD-2960-C96703A72296}"/>
          </ac:spMkLst>
        </pc:spChg>
        <pc:spChg chg="add mod">
          <ac:chgData name="Alan Pultyniewicz" userId="5b67b43e8f33c026" providerId="LiveId" clId="{7BB3E7BF-A981-4735-A1F2-69DCC5E62557}" dt="2026-01-04T16:10:12.953" v="504" actId="404"/>
          <ac:spMkLst>
            <pc:docMk/>
            <pc:sldMk cId="2914742990" sldId="600"/>
            <ac:spMk id="4" creationId="{0275AF33-D6DE-C987-3EF2-CABE4C1D4720}"/>
          </ac:spMkLst>
        </pc:spChg>
        <pc:picChg chg="mod">
          <ac:chgData name="Alan Pultyniewicz" userId="5b67b43e8f33c026" providerId="LiveId" clId="{7BB3E7BF-A981-4735-A1F2-69DCC5E62557}" dt="2026-01-04T16:05:19.433" v="212" actId="14100"/>
          <ac:picMkLst>
            <pc:docMk/>
            <pc:sldMk cId="2914742990" sldId="600"/>
            <ac:picMk id="6" creationId="{E786235B-1F7D-550B-1532-9EED1419F1E7}"/>
          </ac:picMkLst>
        </pc:picChg>
      </pc:sldChg>
      <pc:sldChg chg="modSp mod ord modTransition">
        <pc:chgData name="Alan Pultyniewicz" userId="5b67b43e8f33c026" providerId="LiveId" clId="{7BB3E7BF-A981-4735-A1F2-69DCC5E62557}" dt="2026-01-04T16:55:12.726" v="1404"/>
        <pc:sldMkLst>
          <pc:docMk/>
          <pc:sldMk cId="674277258" sldId="601"/>
        </pc:sldMkLst>
        <pc:picChg chg="mod">
          <ac:chgData name="Alan Pultyniewicz" userId="5b67b43e8f33c026" providerId="LiveId" clId="{7BB3E7BF-A981-4735-A1F2-69DCC5E62557}" dt="2026-01-04T16:05:45.650" v="218" actId="1076"/>
          <ac:picMkLst>
            <pc:docMk/>
            <pc:sldMk cId="674277258" sldId="601"/>
            <ac:picMk id="7" creationId="{2487DD88-24A4-757E-B097-AB9149811A28}"/>
          </ac:picMkLst>
        </pc:picChg>
      </pc:sldChg>
      <pc:sldChg chg="modTransition">
        <pc:chgData name="Alan Pultyniewicz" userId="5b67b43e8f33c026" providerId="LiveId" clId="{7BB3E7BF-A981-4735-A1F2-69DCC5E62557}" dt="2026-01-04T16:55:14.853" v="1406"/>
        <pc:sldMkLst>
          <pc:docMk/>
          <pc:sldMk cId="3672831191" sldId="602"/>
        </pc:sldMkLst>
      </pc:sldChg>
      <pc:sldChg chg="modSp mod modTransition">
        <pc:chgData name="Alan Pultyniewicz" userId="5b67b43e8f33c026" providerId="LiveId" clId="{7BB3E7BF-A981-4735-A1F2-69DCC5E62557}" dt="2026-01-04T16:55:18.191" v="1409"/>
        <pc:sldMkLst>
          <pc:docMk/>
          <pc:sldMk cId="2160200177" sldId="603"/>
        </pc:sldMkLst>
        <pc:spChg chg="mod">
          <ac:chgData name="Alan Pultyniewicz" userId="5b67b43e8f33c026" providerId="LiveId" clId="{7BB3E7BF-A981-4735-A1F2-69DCC5E62557}" dt="2026-01-04T16:12:40.601" v="572" actId="20577"/>
          <ac:spMkLst>
            <pc:docMk/>
            <pc:sldMk cId="2160200177" sldId="603"/>
            <ac:spMk id="3" creationId="{56A923EA-A5A9-DBA7-E708-7EFA4E3FBC4D}"/>
          </ac:spMkLst>
        </pc:spChg>
      </pc:sldChg>
      <pc:sldChg chg="modTransition">
        <pc:chgData name="Alan Pultyniewicz" userId="5b67b43e8f33c026" providerId="LiveId" clId="{7BB3E7BF-A981-4735-A1F2-69DCC5E62557}" dt="2026-01-04T16:55:20.385" v="1411"/>
        <pc:sldMkLst>
          <pc:docMk/>
          <pc:sldMk cId="1583821002" sldId="604"/>
        </pc:sldMkLst>
      </pc:sldChg>
      <pc:sldChg chg="modTransition">
        <pc:chgData name="Alan Pultyniewicz" userId="5b67b43e8f33c026" providerId="LiveId" clId="{7BB3E7BF-A981-4735-A1F2-69DCC5E62557}" dt="2026-01-04T16:55:37.884" v="1419"/>
        <pc:sldMkLst>
          <pc:docMk/>
          <pc:sldMk cId="291715979" sldId="605"/>
        </pc:sldMkLst>
      </pc:sldChg>
      <pc:sldChg chg="modTransition">
        <pc:chgData name="Alan Pultyniewicz" userId="5b67b43e8f33c026" providerId="LiveId" clId="{7BB3E7BF-A981-4735-A1F2-69DCC5E62557}" dt="2026-01-04T16:55:39.244" v="1421"/>
        <pc:sldMkLst>
          <pc:docMk/>
          <pc:sldMk cId="1059523276" sldId="613"/>
        </pc:sldMkLst>
      </pc:sldChg>
      <pc:sldChg chg="modSp mod modTransition">
        <pc:chgData name="Alan Pultyniewicz" userId="5b67b43e8f33c026" providerId="LiveId" clId="{7BB3E7BF-A981-4735-A1F2-69DCC5E62557}" dt="2026-01-04T16:55:21.413" v="1412"/>
        <pc:sldMkLst>
          <pc:docMk/>
          <pc:sldMk cId="1492134747" sldId="614"/>
        </pc:sldMkLst>
        <pc:spChg chg="mod">
          <ac:chgData name="Alan Pultyniewicz" userId="5b67b43e8f33c026" providerId="LiveId" clId="{7BB3E7BF-A981-4735-A1F2-69DCC5E62557}" dt="2026-01-04T16:43:38.540" v="1233" actId="20577"/>
          <ac:spMkLst>
            <pc:docMk/>
            <pc:sldMk cId="1492134747" sldId="614"/>
            <ac:spMk id="3" creationId="{25515EAC-85EA-8267-98E4-5D24D4FBE0EE}"/>
          </ac:spMkLst>
        </pc:spChg>
      </pc:sldChg>
      <pc:sldChg chg="modSp add mod modTransition">
        <pc:chgData name="Alan Pultyniewicz" userId="5b67b43e8f33c026" providerId="LiveId" clId="{7BB3E7BF-A981-4735-A1F2-69DCC5E62557}" dt="2026-01-04T16:55:22.917" v="1413"/>
        <pc:sldMkLst>
          <pc:docMk/>
          <pc:sldMk cId="2809289148" sldId="615"/>
        </pc:sldMkLst>
        <pc:spChg chg="mod">
          <ac:chgData name="Alan Pultyniewicz" userId="5b67b43e8f33c026" providerId="LiveId" clId="{7BB3E7BF-A981-4735-A1F2-69DCC5E62557}" dt="2026-01-04T16:43:33.590" v="1232" actId="1076"/>
          <ac:spMkLst>
            <pc:docMk/>
            <pc:sldMk cId="2809289148" sldId="615"/>
            <ac:spMk id="3" creationId="{E49401E6-92FF-537B-FDF6-C84298CB9207}"/>
          </ac:spMkLst>
        </pc:spChg>
      </pc:sldChg>
      <pc:sldChg chg="add del">
        <pc:chgData name="Alan Pultyniewicz" userId="5b67b43e8f33c026" providerId="LiveId" clId="{7BB3E7BF-A981-4735-A1F2-69DCC5E62557}" dt="2026-01-04T16:14:45.267" v="597" actId="47"/>
        <pc:sldMkLst>
          <pc:docMk/>
          <pc:sldMk cId="3244033654" sldId="616"/>
        </pc:sldMkLst>
      </pc:sldChg>
      <pc:sldChg chg="modSp add mod modTransition">
        <pc:chgData name="Alan Pultyniewicz" userId="5b67b43e8f33c026" providerId="LiveId" clId="{7BB3E7BF-A981-4735-A1F2-69DCC5E62557}" dt="2026-01-04T16:55:25.989" v="1416"/>
        <pc:sldMkLst>
          <pc:docMk/>
          <pc:sldMk cId="2163357016" sldId="617"/>
        </pc:sldMkLst>
        <pc:spChg chg="mod">
          <ac:chgData name="Alan Pultyniewicz" userId="5b67b43e8f33c026" providerId="LiveId" clId="{7BB3E7BF-A981-4735-A1F2-69DCC5E62557}" dt="2026-01-04T16:45:20.660" v="1275" actId="1035"/>
          <ac:spMkLst>
            <pc:docMk/>
            <pc:sldMk cId="2163357016" sldId="617"/>
            <ac:spMk id="3" creationId="{E5DA9EE1-8067-46C6-84CA-FC7B2F7BE33A}"/>
          </ac:spMkLst>
        </pc:spChg>
        <pc:picChg chg="mod">
          <ac:chgData name="Alan Pultyniewicz" userId="5b67b43e8f33c026" providerId="LiveId" clId="{7BB3E7BF-A981-4735-A1F2-69DCC5E62557}" dt="2026-01-04T16:45:01.893" v="1270" actId="1076"/>
          <ac:picMkLst>
            <pc:docMk/>
            <pc:sldMk cId="2163357016" sldId="617"/>
            <ac:picMk id="4" creationId="{3F7FD6E9-E860-4523-E845-30BF6EFA0047}"/>
          </ac:picMkLst>
        </pc:picChg>
      </pc:sldChg>
      <pc:sldChg chg="modSp add mod modTransition">
        <pc:chgData name="Alan Pultyniewicz" userId="5b67b43e8f33c026" providerId="LiveId" clId="{7BB3E7BF-A981-4735-A1F2-69DCC5E62557}" dt="2026-01-04T16:55:24.944" v="1415"/>
        <pc:sldMkLst>
          <pc:docMk/>
          <pc:sldMk cId="2643935768" sldId="618"/>
        </pc:sldMkLst>
        <pc:spChg chg="mod">
          <ac:chgData name="Alan Pultyniewicz" userId="5b67b43e8f33c026" providerId="LiveId" clId="{7BB3E7BF-A981-4735-A1F2-69DCC5E62557}" dt="2026-01-04T16:44:24.106" v="1242" actId="14100"/>
          <ac:spMkLst>
            <pc:docMk/>
            <pc:sldMk cId="2643935768" sldId="618"/>
            <ac:spMk id="3" creationId="{412BA436-9418-8007-E197-E9D63E954096}"/>
          </ac:spMkLst>
        </pc:spChg>
        <pc:picChg chg="mod">
          <ac:chgData name="Alan Pultyniewicz" userId="5b67b43e8f33c026" providerId="LiveId" clId="{7BB3E7BF-A981-4735-A1F2-69DCC5E62557}" dt="2026-01-04T16:44:29.235" v="1261" actId="1035"/>
          <ac:picMkLst>
            <pc:docMk/>
            <pc:sldMk cId="2643935768" sldId="618"/>
            <ac:picMk id="4" creationId="{743423DF-3A7D-E22F-BFD2-B990A3178969}"/>
          </ac:picMkLst>
        </pc:picChg>
      </pc:sldChg>
      <pc:sldChg chg="modSp add mod modTransition">
        <pc:chgData name="Alan Pultyniewicz" userId="5b67b43e8f33c026" providerId="LiveId" clId="{7BB3E7BF-A981-4735-A1F2-69DCC5E62557}" dt="2026-01-04T16:55:23.934" v="1414"/>
        <pc:sldMkLst>
          <pc:docMk/>
          <pc:sldMk cId="155408697" sldId="619"/>
        </pc:sldMkLst>
        <pc:spChg chg="mod">
          <ac:chgData name="Alan Pultyniewicz" userId="5b67b43e8f33c026" providerId="LiveId" clId="{7BB3E7BF-A981-4735-A1F2-69DCC5E62557}" dt="2026-01-04T16:43:26.154" v="1229" actId="1076"/>
          <ac:spMkLst>
            <pc:docMk/>
            <pc:sldMk cId="155408697" sldId="619"/>
            <ac:spMk id="3" creationId="{2C87523A-1B0D-6928-C621-5B21806DB4BE}"/>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EE7A32A-2DD3-D7DD-19D4-33B20A42335C}"/>
              </a:ext>
            </a:extLst>
          </p:cNvPr>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a:extLst>
              <a:ext uri="{FF2B5EF4-FFF2-40B4-BE49-F238E27FC236}">
                <a16:creationId xmlns:a16="http://schemas.microsoft.com/office/drawing/2014/main" id="{22D573F1-A502-5944-91A1-D64379DF7EB1}"/>
              </a:ext>
            </a:extLst>
          </p:cNvPr>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EBF5229A-4473-45DF-8594-126B96F6A630}" type="datetimeFigureOut">
              <a:rPr lang="en-US" smtClean="0"/>
              <a:t>1/9/2026</a:t>
            </a:fld>
            <a:endParaRPr lang="en-US"/>
          </a:p>
        </p:txBody>
      </p:sp>
      <p:sp>
        <p:nvSpPr>
          <p:cNvPr id="4" name="Footer Placeholder 3">
            <a:extLst>
              <a:ext uri="{FF2B5EF4-FFF2-40B4-BE49-F238E27FC236}">
                <a16:creationId xmlns:a16="http://schemas.microsoft.com/office/drawing/2014/main" id="{EDFAD4FC-9C81-1DC9-060B-564B69A8564D}"/>
              </a:ext>
            </a:extLst>
          </p:cNvPr>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0AD4503-7F18-6ABB-3A46-37CC3D17BDA7}"/>
              </a:ext>
            </a:extLst>
          </p:cNvPr>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65640C7E-F685-44B3-875E-9365B44E8960}" type="slidenum">
              <a:rPr lang="en-US" smtClean="0"/>
              <a:t>‹#›</a:t>
            </a:fld>
            <a:endParaRPr lang="en-US"/>
          </a:p>
        </p:txBody>
      </p:sp>
    </p:spTree>
    <p:extLst>
      <p:ext uri="{BB962C8B-B14F-4D97-AF65-F5344CB8AC3E}">
        <p14:creationId xmlns:p14="http://schemas.microsoft.com/office/powerpoint/2010/main" val="991950058"/>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957" userDrawn="1">
          <p15:clr>
            <a:srgbClr val="F26B43"/>
          </p15:clr>
        </p15:guide>
        <p15:guide id="2" pos="2237"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B363A313-C5C4-4674-902C-A21E81A5A19F}" type="datetimeFigureOut">
              <a:rPr lang="en-US" smtClean="0"/>
              <a:t>1/9/2026</a:t>
            </a:fld>
            <a:endParaRPr lang="en-US"/>
          </a:p>
        </p:txBody>
      </p:sp>
      <p:sp>
        <p:nvSpPr>
          <p:cNvPr id="4" name="Slide Image Placeholder 3"/>
          <p:cNvSpPr>
            <a:spLocks noGrp="1" noRot="1" noChangeAspect="1"/>
          </p:cNvSpPr>
          <p:nvPr>
            <p:ph type="sldImg" idx="2"/>
          </p:nvPr>
        </p:nvSpPr>
        <p:spPr>
          <a:xfrm>
            <a:off x="1438275" y="1173163"/>
            <a:ext cx="4225925"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00AF1FFA-D3EA-4482-8BD0-D3B6D0D4E618}" type="slidenum">
              <a:rPr lang="en-US" smtClean="0"/>
              <a:t>‹#›</a:t>
            </a:fld>
            <a:endParaRPr lang="en-US"/>
          </a:p>
        </p:txBody>
      </p:sp>
    </p:spTree>
    <p:extLst>
      <p:ext uri="{BB962C8B-B14F-4D97-AF65-F5344CB8AC3E}">
        <p14:creationId xmlns:p14="http://schemas.microsoft.com/office/powerpoint/2010/main" val="2526185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47:notes"/>
          <p:cNvSpPr txBox="1">
            <a:spLocks noGrp="1"/>
          </p:cNvSpPr>
          <p:nvPr>
            <p:ph type="body" idx="1"/>
          </p:nvPr>
        </p:nvSpPr>
        <p:spPr>
          <a:xfrm>
            <a:off x="710248" y="4518204"/>
            <a:ext cx="5681980" cy="3696712"/>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498" name="Google Shape;498;p47:notes"/>
          <p:cNvSpPr>
            <a:spLocks noGrp="1" noRot="1" noChangeAspect="1"/>
          </p:cNvSpPr>
          <p:nvPr>
            <p:ph type="sldImg" idx="2"/>
          </p:nvPr>
        </p:nvSpPr>
        <p:spPr>
          <a:xfrm>
            <a:off x="1438275" y="1173163"/>
            <a:ext cx="4225925" cy="31686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48:notes"/>
          <p:cNvSpPr txBox="1">
            <a:spLocks noGrp="1"/>
          </p:cNvSpPr>
          <p:nvPr>
            <p:ph type="body" idx="1"/>
          </p:nvPr>
        </p:nvSpPr>
        <p:spPr>
          <a:xfrm>
            <a:off x="710248" y="4518204"/>
            <a:ext cx="5681980" cy="3696712"/>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510" name="Google Shape;510;p48:notes"/>
          <p:cNvSpPr>
            <a:spLocks noGrp="1" noRot="1" noChangeAspect="1"/>
          </p:cNvSpPr>
          <p:nvPr>
            <p:ph type="sldImg" idx="2"/>
          </p:nvPr>
        </p:nvSpPr>
        <p:spPr>
          <a:xfrm>
            <a:off x="1438275" y="1173163"/>
            <a:ext cx="4225925" cy="31686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3b460270b76_0_6:notes"/>
          <p:cNvSpPr txBox="1">
            <a:spLocks noGrp="1"/>
          </p:cNvSpPr>
          <p:nvPr>
            <p:ph type="body" idx="1"/>
          </p:nvPr>
        </p:nvSpPr>
        <p:spPr>
          <a:xfrm>
            <a:off x="710248" y="4518204"/>
            <a:ext cx="5682000" cy="36966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522" name="Google Shape;522;g3b460270b76_0_6:notes"/>
          <p:cNvSpPr>
            <a:spLocks noGrp="1" noRot="1" noChangeAspect="1"/>
          </p:cNvSpPr>
          <p:nvPr>
            <p:ph type="sldImg" idx="2"/>
          </p:nvPr>
        </p:nvSpPr>
        <p:spPr>
          <a:xfrm>
            <a:off x="1438275" y="1173163"/>
            <a:ext cx="4225925" cy="31686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3b460270b76_0_76:notes"/>
          <p:cNvSpPr txBox="1">
            <a:spLocks noGrp="1"/>
          </p:cNvSpPr>
          <p:nvPr>
            <p:ph type="body" idx="1"/>
          </p:nvPr>
        </p:nvSpPr>
        <p:spPr>
          <a:xfrm>
            <a:off x="710248" y="4518204"/>
            <a:ext cx="5682000" cy="36966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534" name="Google Shape;534;g3b460270b76_0_76:notes"/>
          <p:cNvSpPr>
            <a:spLocks noGrp="1" noRot="1" noChangeAspect="1"/>
          </p:cNvSpPr>
          <p:nvPr>
            <p:ph type="sldImg" idx="2"/>
          </p:nvPr>
        </p:nvSpPr>
        <p:spPr>
          <a:xfrm>
            <a:off x="1438275" y="1173163"/>
            <a:ext cx="4225925" cy="31686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49:notes"/>
          <p:cNvSpPr txBox="1">
            <a:spLocks noGrp="1"/>
          </p:cNvSpPr>
          <p:nvPr>
            <p:ph type="body" idx="1"/>
          </p:nvPr>
        </p:nvSpPr>
        <p:spPr>
          <a:xfrm>
            <a:off x="710248" y="4518204"/>
            <a:ext cx="5681980" cy="3696712"/>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546" name="Google Shape;546;p49:notes"/>
          <p:cNvSpPr>
            <a:spLocks noGrp="1" noRot="1" noChangeAspect="1"/>
          </p:cNvSpPr>
          <p:nvPr>
            <p:ph type="sldImg" idx="2"/>
          </p:nvPr>
        </p:nvSpPr>
        <p:spPr>
          <a:xfrm>
            <a:off x="1438275" y="1173163"/>
            <a:ext cx="4225925" cy="31686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50:notes"/>
          <p:cNvSpPr txBox="1">
            <a:spLocks noGrp="1"/>
          </p:cNvSpPr>
          <p:nvPr>
            <p:ph type="body" idx="1"/>
          </p:nvPr>
        </p:nvSpPr>
        <p:spPr>
          <a:xfrm>
            <a:off x="710248" y="4518204"/>
            <a:ext cx="5681980" cy="3696712"/>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558" name="Google Shape;558;p50:notes"/>
          <p:cNvSpPr>
            <a:spLocks noGrp="1" noRot="1" noChangeAspect="1"/>
          </p:cNvSpPr>
          <p:nvPr>
            <p:ph type="sldImg" idx="2"/>
          </p:nvPr>
        </p:nvSpPr>
        <p:spPr>
          <a:xfrm>
            <a:off x="1438275" y="1173163"/>
            <a:ext cx="4225925" cy="31686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51:notes"/>
          <p:cNvSpPr txBox="1">
            <a:spLocks noGrp="1"/>
          </p:cNvSpPr>
          <p:nvPr>
            <p:ph type="body" idx="1"/>
          </p:nvPr>
        </p:nvSpPr>
        <p:spPr>
          <a:xfrm>
            <a:off x="710248" y="4518204"/>
            <a:ext cx="5681980" cy="3696712"/>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570" name="Google Shape;570;p51:notes"/>
          <p:cNvSpPr>
            <a:spLocks noGrp="1" noRot="1" noChangeAspect="1"/>
          </p:cNvSpPr>
          <p:nvPr>
            <p:ph type="sldImg" idx="2"/>
          </p:nvPr>
        </p:nvSpPr>
        <p:spPr>
          <a:xfrm>
            <a:off x="1438275" y="1173163"/>
            <a:ext cx="4225925" cy="31686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52:notes"/>
          <p:cNvSpPr txBox="1">
            <a:spLocks noGrp="1"/>
          </p:cNvSpPr>
          <p:nvPr>
            <p:ph type="body" idx="1"/>
          </p:nvPr>
        </p:nvSpPr>
        <p:spPr>
          <a:xfrm>
            <a:off x="710248" y="4518204"/>
            <a:ext cx="5681980" cy="3696712"/>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582" name="Google Shape;582;p52:notes"/>
          <p:cNvSpPr>
            <a:spLocks noGrp="1" noRot="1" noChangeAspect="1"/>
          </p:cNvSpPr>
          <p:nvPr>
            <p:ph type="sldImg" idx="2"/>
          </p:nvPr>
        </p:nvSpPr>
        <p:spPr>
          <a:xfrm>
            <a:off x="1438275" y="1173163"/>
            <a:ext cx="4225925" cy="31686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3b460270b76_0_147:notes"/>
          <p:cNvSpPr txBox="1">
            <a:spLocks noGrp="1"/>
          </p:cNvSpPr>
          <p:nvPr>
            <p:ph type="body" idx="1"/>
          </p:nvPr>
        </p:nvSpPr>
        <p:spPr>
          <a:xfrm>
            <a:off x="710248" y="4518204"/>
            <a:ext cx="5682000" cy="36966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593" name="Google Shape;593;g3b460270b76_0_147:notes"/>
          <p:cNvSpPr>
            <a:spLocks noGrp="1" noRot="1" noChangeAspect="1"/>
          </p:cNvSpPr>
          <p:nvPr>
            <p:ph type="sldImg" idx="2"/>
          </p:nvPr>
        </p:nvSpPr>
        <p:spPr>
          <a:xfrm>
            <a:off x="1438275" y="1173163"/>
            <a:ext cx="4225925" cy="31686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3238"/>
            <a:ext cx="7772400" cy="2387600"/>
          </a:xfrm>
        </p:spPr>
        <p:txBody>
          <a:bodyPr anchor="b"/>
          <a:lstStyle>
            <a:lvl1pPr algn="ctr">
              <a:defRPr sz="600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143000" y="4257660"/>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628650" y="6510461"/>
            <a:ext cx="2057400" cy="365125"/>
          </a:xfrm>
        </p:spPr>
        <p:txBody>
          <a:bodyPr/>
          <a:lstStyle/>
          <a:p>
            <a:fld id="{08940A01-7D2C-4E41-8415-6BBB88C9AA90}" type="datetimeFigureOut">
              <a:rPr lang="en-US" smtClean="0"/>
              <a:t>1/9/2026</a:t>
            </a:fld>
            <a:endParaRPr lang="en-US"/>
          </a:p>
        </p:txBody>
      </p:sp>
      <p:sp>
        <p:nvSpPr>
          <p:cNvPr id="5" name="Footer Placeholder 4"/>
          <p:cNvSpPr>
            <a:spLocks noGrp="1"/>
          </p:cNvSpPr>
          <p:nvPr>
            <p:ph type="ftr" sz="quarter" idx="11"/>
          </p:nvPr>
        </p:nvSpPr>
        <p:spPr>
          <a:xfrm>
            <a:off x="3028950" y="6510461"/>
            <a:ext cx="3086100" cy="365125"/>
          </a:xfrm>
        </p:spPr>
        <p:txBody>
          <a:bodyPr/>
          <a:lstStyle/>
          <a:p>
            <a:endParaRPr lang="en-US"/>
          </a:p>
        </p:txBody>
      </p:sp>
      <p:sp>
        <p:nvSpPr>
          <p:cNvPr id="6" name="Slide Number Placeholder 5"/>
          <p:cNvSpPr>
            <a:spLocks noGrp="1"/>
          </p:cNvSpPr>
          <p:nvPr>
            <p:ph type="sldNum" sz="quarter" idx="12"/>
          </p:nvPr>
        </p:nvSpPr>
        <p:spPr>
          <a:xfrm>
            <a:off x="6457950" y="6510461"/>
            <a:ext cx="2057400" cy="365125"/>
          </a:xfrm>
        </p:spPr>
        <p:txBody>
          <a:bodyPr/>
          <a:lstStyle/>
          <a:p>
            <a:fld id="{BCF1513D-688E-4D9A-977D-449F8FD0D62B}" type="slidenum">
              <a:rPr lang="en-US" smtClean="0"/>
              <a:t>‹#›</a:t>
            </a:fld>
            <a:endParaRPr lang="en-US"/>
          </a:p>
        </p:txBody>
      </p:sp>
      <p:pic>
        <p:nvPicPr>
          <p:cNvPr id="7" name="Image 11" descr="A round white button with a map and text&#10;&#10;AI-generated content may be incorrect.">
            <a:extLst>
              <a:ext uri="{FF2B5EF4-FFF2-40B4-BE49-F238E27FC236}">
                <a16:creationId xmlns:a16="http://schemas.microsoft.com/office/drawing/2014/main" id="{CAD50C42-A87A-5C91-7C85-5790E4E029F4}"/>
              </a:ext>
            </a:extLst>
          </p:cNvPr>
          <p:cNvPicPr>
            <a:picLocks/>
          </p:cNvPicPr>
          <p:nvPr userDrawn="1"/>
        </p:nvPicPr>
        <p:blipFill>
          <a:blip r:embed="rId2" cstate="print"/>
          <a:stretch>
            <a:fillRect/>
          </a:stretch>
        </p:blipFill>
        <p:spPr>
          <a:xfrm>
            <a:off x="238994" y="92995"/>
            <a:ext cx="1301048" cy="1588168"/>
          </a:xfrm>
          <a:prstGeom prst="rect">
            <a:avLst/>
          </a:prstGeom>
        </p:spPr>
      </p:pic>
    </p:spTree>
    <p:extLst>
      <p:ext uri="{BB962C8B-B14F-4D97-AF65-F5344CB8AC3E}">
        <p14:creationId xmlns:p14="http://schemas.microsoft.com/office/powerpoint/2010/main" val="2484977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28650" y="1720507"/>
            <a:ext cx="7886700" cy="4789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940A01-7D2C-4E41-8415-6BBB88C9AA90}" type="datetimeFigureOut">
              <a:rPr lang="en-US" smtClean="0"/>
              <a:t>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1513D-688E-4D9A-977D-449F8FD0D62B}" type="slidenum">
              <a:rPr lang="en-US" smtClean="0"/>
              <a:t>‹#›</a:t>
            </a:fld>
            <a:endParaRPr lang="en-US"/>
          </a:p>
        </p:txBody>
      </p:sp>
      <p:pic>
        <p:nvPicPr>
          <p:cNvPr id="7" name="Image 11" descr="A round white button with a map and text&#10;&#10;AI-generated content may be incorrect.">
            <a:extLst>
              <a:ext uri="{FF2B5EF4-FFF2-40B4-BE49-F238E27FC236}">
                <a16:creationId xmlns:a16="http://schemas.microsoft.com/office/drawing/2014/main" id="{89D54DED-5BD5-F081-1FD6-CB4AA891B123}"/>
              </a:ext>
            </a:extLst>
          </p:cNvPr>
          <p:cNvPicPr>
            <a:picLocks/>
          </p:cNvPicPr>
          <p:nvPr userDrawn="1"/>
        </p:nvPicPr>
        <p:blipFill>
          <a:blip r:embed="rId2" cstate="print"/>
          <a:stretch>
            <a:fillRect/>
          </a:stretch>
        </p:blipFill>
        <p:spPr>
          <a:xfrm>
            <a:off x="238994" y="92995"/>
            <a:ext cx="1301048" cy="1588168"/>
          </a:xfrm>
          <a:prstGeom prst="rect">
            <a:avLst/>
          </a:prstGeom>
        </p:spPr>
      </p:pic>
    </p:spTree>
    <p:extLst>
      <p:ext uri="{BB962C8B-B14F-4D97-AF65-F5344CB8AC3E}">
        <p14:creationId xmlns:p14="http://schemas.microsoft.com/office/powerpoint/2010/main" val="892508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lgn="ctr">
              <a:defRPr sz="6000"/>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08940A01-7D2C-4E41-8415-6BBB88C9AA90}" type="datetimeFigureOut">
              <a:rPr lang="en-US" smtClean="0"/>
              <a:t>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1513D-688E-4D9A-977D-449F8FD0D62B}" type="slidenum">
              <a:rPr lang="en-US" smtClean="0"/>
              <a:t>‹#›</a:t>
            </a:fld>
            <a:endParaRPr lang="en-US"/>
          </a:p>
        </p:txBody>
      </p:sp>
      <p:pic>
        <p:nvPicPr>
          <p:cNvPr id="7" name="Image 11" descr="A round white button with a map and text&#10;&#10;AI-generated content may be incorrect.">
            <a:extLst>
              <a:ext uri="{FF2B5EF4-FFF2-40B4-BE49-F238E27FC236}">
                <a16:creationId xmlns:a16="http://schemas.microsoft.com/office/drawing/2014/main" id="{C56D8533-2EB7-24B9-063A-83C126E8E075}"/>
              </a:ext>
            </a:extLst>
          </p:cNvPr>
          <p:cNvPicPr>
            <a:picLocks/>
          </p:cNvPicPr>
          <p:nvPr userDrawn="1"/>
        </p:nvPicPr>
        <p:blipFill>
          <a:blip r:embed="rId2" cstate="print"/>
          <a:stretch>
            <a:fillRect/>
          </a:stretch>
        </p:blipFill>
        <p:spPr>
          <a:xfrm>
            <a:off x="238994" y="92995"/>
            <a:ext cx="1301048" cy="1588168"/>
          </a:xfrm>
          <a:prstGeom prst="rect">
            <a:avLst/>
          </a:prstGeom>
        </p:spPr>
      </p:pic>
    </p:spTree>
    <p:extLst>
      <p:ext uri="{BB962C8B-B14F-4D97-AF65-F5344CB8AC3E}">
        <p14:creationId xmlns:p14="http://schemas.microsoft.com/office/powerpoint/2010/main" val="2258168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7299" y="285632"/>
            <a:ext cx="7337271" cy="97850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8940A01-7D2C-4E41-8415-6BBB88C9AA90}" type="datetimeFigureOut">
              <a:rPr lang="en-US" smtClean="0"/>
              <a:t>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F1513D-688E-4D9A-977D-449F8FD0D62B}" type="slidenum">
              <a:rPr lang="en-US" smtClean="0"/>
              <a:t>‹#›</a:t>
            </a:fld>
            <a:endParaRPr lang="en-US"/>
          </a:p>
        </p:txBody>
      </p:sp>
      <p:pic>
        <p:nvPicPr>
          <p:cNvPr id="8" name="Image 11" descr="A round white button with a map and text&#10;&#10;AI-generated content may be incorrect.">
            <a:extLst>
              <a:ext uri="{FF2B5EF4-FFF2-40B4-BE49-F238E27FC236}">
                <a16:creationId xmlns:a16="http://schemas.microsoft.com/office/drawing/2014/main" id="{656FBA7F-A7A8-2C6B-8C43-397270EBD0C6}"/>
              </a:ext>
            </a:extLst>
          </p:cNvPr>
          <p:cNvPicPr>
            <a:picLocks/>
          </p:cNvPicPr>
          <p:nvPr userDrawn="1"/>
        </p:nvPicPr>
        <p:blipFill>
          <a:blip r:embed="rId2" cstate="print"/>
          <a:stretch>
            <a:fillRect/>
          </a:stretch>
        </p:blipFill>
        <p:spPr>
          <a:xfrm>
            <a:off x="238994" y="92995"/>
            <a:ext cx="1301048" cy="1588168"/>
          </a:xfrm>
          <a:prstGeom prst="rect">
            <a:avLst/>
          </a:prstGeom>
        </p:spPr>
      </p:pic>
    </p:spTree>
    <p:extLst>
      <p:ext uri="{BB962C8B-B14F-4D97-AF65-F5344CB8AC3E}">
        <p14:creationId xmlns:p14="http://schemas.microsoft.com/office/powerpoint/2010/main" val="994238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40042" y="71479"/>
            <a:ext cx="7129859" cy="1325563"/>
          </a:xfrm>
        </p:spPr>
        <p:txBody>
          <a:bodyPr/>
          <a:lstStyle/>
          <a:p>
            <a:r>
              <a:rPr lang="en-US" dirty="0"/>
              <a:t>Click to edit Master title style</a:t>
            </a:r>
          </a:p>
        </p:txBody>
      </p:sp>
      <p:sp>
        <p:nvSpPr>
          <p:cNvPr id="3" name="Text Placeholder 2"/>
          <p:cNvSpPr>
            <a:spLocks noGrp="1"/>
          </p:cNvSpPr>
          <p:nvPr>
            <p:ph type="body" idx="1"/>
          </p:nvPr>
        </p:nvSpPr>
        <p:spPr>
          <a:xfrm>
            <a:off x="629842" y="1702679"/>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26591"/>
            <a:ext cx="3868340"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702679"/>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26591"/>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8940A01-7D2C-4E41-8415-6BBB88C9AA90}" type="datetimeFigureOut">
              <a:rPr lang="en-US" smtClean="0"/>
              <a:t>1/9/2026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F1513D-688E-4D9A-977D-449F8FD0D62B}" type="slidenum">
              <a:rPr lang="en-US" smtClean="0"/>
              <a:t>‹#›</a:t>
            </a:fld>
            <a:endParaRPr lang="en-US"/>
          </a:p>
        </p:txBody>
      </p:sp>
      <p:pic>
        <p:nvPicPr>
          <p:cNvPr id="10" name="Image 11" descr="A round white button with a map and text&#10;&#10;AI-generated content may be incorrect.">
            <a:extLst>
              <a:ext uri="{FF2B5EF4-FFF2-40B4-BE49-F238E27FC236}">
                <a16:creationId xmlns:a16="http://schemas.microsoft.com/office/drawing/2014/main" id="{E5E2EF53-C33E-8F1D-D036-617060B9BA39}"/>
              </a:ext>
            </a:extLst>
          </p:cNvPr>
          <p:cNvPicPr>
            <a:picLocks/>
          </p:cNvPicPr>
          <p:nvPr userDrawn="1"/>
        </p:nvPicPr>
        <p:blipFill>
          <a:blip r:embed="rId2" cstate="print"/>
          <a:stretch>
            <a:fillRect/>
          </a:stretch>
        </p:blipFill>
        <p:spPr>
          <a:xfrm>
            <a:off x="238994" y="92995"/>
            <a:ext cx="1301048" cy="1588168"/>
          </a:xfrm>
          <a:prstGeom prst="rect">
            <a:avLst/>
          </a:prstGeom>
        </p:spPr>
      </p:pic>
    </p:spTree>
    <p:extLst>
      <p:ext uri="{BB962C8B-B14F-4D97-AF65-F5344CB8AC3E}">
        <p14:creationId xmlns:p14="http://schemas.microsoft.com/office/powerpoint/2010/main" val="552085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40042" y="273525"/>
            <a:ext cx="7337271" cy="978508"/>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08940A01-7D2C-4E41-8415-6BBB88C9AA90}" type="datetimeFigureOut">
              <a:rPr lang="en-US" smtClean="0"/>
              <a:t>1/9/2026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F1513D-688E-4D9A-977D-449F8FD0D62B}" type="slidenum">
              <a:rPr lang="en-US" smtClean="0"/>
              <a:t>‹#›</a:t>
            </a:fld>
            <a:endParaRPr lang="en-US"/>
          </a:p>
        </p:txBody>
      </p:sp>
      <p:pic>
        <p:nvPicPr>
          <p:cNvPr id="6" name="Image 11" descr="A round white button with a map and text&#10;&#10;AI-generated content may be incorrect.">
            <a:extLst>
              <a:ext uri="{FF2B5EF4-FFF2-40B4-BE49-F238E27FC236}">
                <a16:creationId xmlns:a16="http://schemas.microsoft.com/office/drawing/2014/main" id="{6D1FBA03-CF69-6B59-DF77-E42E3A3E3887}"/>
              </a:ext>
            </a:extLst>
          </p:cNvPr>
          <p:cNvPicPr>
            <a:picLocks/>
          </p:cNvPicPr>
          <p:nvPr userDrawn="1"/>
        </p:nvPicPr>
        <p:blipFill>
          <a:blip r:embed="rId2" cstate="print"/>
          <a:stretch>
            <a:fillRect/>
          </a:stretch>
        </p:blipFill>
        <p:spPr>
          <a:xfrm>
            <a:off x="238994" y="92995"/>
            <a:ext cx="1301048" cy="1588168"/>
          </a:xfrm>
          <a:prstGeom prst="rect">
            <a:avLst/>
          </a:prstGeom>
        </p:spPr>
      </p:pic>
    </p:spTree>
    <p:extLst>
      <p:ext uri="{BB962C8B-B14F-4D97-AF65-F5344CB8AC3E}">
        <p14:creationId xmlns:p14="http://schemas.microsoft.com/office/powerpoint/2010/main" val="2983843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940A01-7D2C-4E41-8415-6BBB88C9AA90}" type="datetimeFigureOut">
              <a:rPr lang="en-US" smtClean="0"/>
              <a:t>1/9/2026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F1513D-688E-4D9A-977D-449F8FD0D62B}" type="slidenum">
              <a:rPr lang="en-US" smtClean="0"/>
              <a:t>‹#›</a:t>
            </a:fld>
            <a:endParaRPr lang="en-US"/>
          </a:p>
        </p:txBody>
      </p:sp>
      <p:pic>
        <p:nvPicPr>
          <p:cNvPr id="5" name="Image 11" descr="A round white button with a map and text&#10;&#10;AI-generated content may be incorrect.">
            <a:extLst>
              <a:ext uri="{FF2B5EF4-FFF2-40B4-BE49-F238E27FC236}">
                <a16:creationId xmlns:a16="http://schemas.microsoft.com/office/drawing/2014/main" id="{E6E8DD6E-990A-E076-EA74-CB5DFB17EF2C}"/>
              </a:ext>
            </a:extLst>
          </p:cNvPr>
          <p:cNvPicPr>
            <a:picLocks/>
          </p:cNvPicPr>
          <p:nvPr userDrawn="1"/>
        </p:nvPicPr>
        <p:blipFill>
          <a:blip r:embed="rId2" cstate="print"/>
          <a:stretch>
            <a:fillRect/>
          </a:stretch>
        </p:blipFill>
        <p:spPr>
          <a:xfrm>
            <a:off x="238994" y="92995"/>
            <a:ext cx="1301048" cy="1588168"/>
          </a:xfrm>
          <a:prstGeom prst="rect">
            <a:avLst/>
          </a:prstGeom>
        </p:spPr>
      </p:pic>
    </p:spTree>
    <p:extLst>
      <p:ext uri="{BB962C8B-B14F-4D97-AF65-F5344CB8AC3E}">
        <p14:creationId xmlns:p14="http://schemas.microsoft.com/office/powerpoint/2010/main" val="1388710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79666" y="110965"/>
            <a:ext cx="7337271" cy="97850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87011"/>
            <a:ext cx="7886700" cy="47899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453955"/>
            <a:ext cx="2057400" cy="293082"/>
          </a:xfrm>
          <a:prstGeom prst="rect">
            <a:avLst/>
          </a:prstGeom>
        </p:spPr>
        <p:txBody>
          <a:bodyPr vert="horz" lIns="91440" tIns="45720" rIns="91440" bIns="45720" rtlCol="0" anchor="ctr"/>
          <a:lstStyle>
            <a:lvl1pPr algn="l">
              <a:defRPr sz="1200">
                <a:solidFill>
                  <a:schemeClr val="tx1">
                    <a:tint val="75000"/>
                  </a:schemeClr>
                </a:solidFill>
              </a:defRPr>
            </a:lvl1pPr>
          </a:lstStyle>
          <a:p>
            <a:fld id="{08940A01-7D2C-4E41-8415-6BBB88C9AA90}" type="datetimeFigureOut">
              <a:rPr lang="en-US" smtClean="0"/>
              <a:t>1/9/2026</a:t>
            </a:fld>
            <a:endParaRPr lang="en-US" dirty="0"/>
          </a:p>
        </p:txBody>
      </p:sp>
      <p:sp>
        <p:nvSpPr>
          <p:cNvPr id="5" name="Footer Placeholder 4"/>
          <p:cNvSpPr>
            <a:spLocks noGrp="1"/>
          </p:cNvSpPr>
          <p:nvPr>
            <p:ph type="ftr" sz="quarter" idx="3"/>
          </p:nvPr>
        </p:nvSpPr>
        <p:spPr>
          <a:xfrm>
            <a:off x="3028950" y="6453955"/>
            <a:ext cx="3086100" cy="29308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453955"/>
            <a:ext cx="2057400" cy="293082"/>
          </a:xfrm>
          <a:prstGeom prst="rect">
            <a:avLst/>
          </a:prstGeom>
        </p:spPr>
        <p:txBody>
          <a:bodyPr vert="horz" lIns="91440" tIns="45720" rIns="91440" bIns="45720" rtlCol="0" anchor="ctr"/>
          <a:lstStyle>
            <a:lvl1pPr algn="r">
              <a:defRPr sz="1200">
                <a:solidFill>
                  <a:schemeClr val="tx1">
                    <a:tint val="75000"/>
                  </a:schemeClr>
                </a:solidFill>
              </a:defRPr>
            </a:lvl1pPr>
          </a:lstStyle>
          <a:p>
            <a:fld id="{BCF1513D-688E-4D9A-977D-449F8FD0D62B}" type="slidenum">
              <a:rPr lang="en-US" smtClean="0"/>
              <a:t>‹#›</a:t>
            </a:fld>
            <a:endParaRPr lang="en-US"/>
          </a:p>
        </p:txBody>
      </p:sp>
      <p:pic>
        <p:nvPicPr>
          <p:cNvPr id="8" name="Picture 7" descr="A map of maryland with a flag and a star&#10;&#10;Description automatically generated">
            <a:extLst>
              <a:ext uri="{FF2B5EF4-FFF2-40B4-BE49-F238E27FC236}">
                <a16:creationId xmlns:a16="http://schemas.microsoft.com/office/drawing/2014/main" id="{78A2D0E9-29CD-AA25-8978-53E7BEC5E4E9}"/>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27062" y="122115"/>
            <a:ext cx="1152605" cy="978508"/>
          </a:xfrm>
          <a:prstGeom prst="rect">
            <a:avLst/>
          </a:prstGeom>
        </p:spPr>
      </p:pic>
      <p:sp>
        <p:nvSpPr>
          <p:cNvPr id="9" name="Parallelogram 8">
            <a:extLst>
              <a:ext uri="{FF2B5EF4-FFF2-40B4-BE49-F238E27FC236}">
                <a16:creationId xmlns:a16="http://schemas.microsoft.com/office/drawing/2014/main" id="{1E3333DB-8506-68C8-AF04-FC95B2373160}"/>
              </a:ext>
            </a:extLst>
          </p:cNvPr>
          <p:cNvSpPr/>
          <p:nvPr userDrawn="1"/>
        </p:nvSpPr>
        <p:spPr>
          <a:xfrm>
            <a:off x="327062" y="1152589"/>
            <a:ext cx="8489875" cy="59316"/>
          </a:xfrm>
          <a:prstGeom prst="parallelogram">
            <a:avLst/>
          </a:prstGeom>
          <a:solidFill>
            <a:schemeClr val="tx1"/>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arallelogram 17">
            <a:extLst>
              <a:ext uri="{FF2B5EF4-FFF2-40B4-BE49-F238E27FC236}">
                <a16:creationId xmlns:a16="http://schemas.microsoft.com/office/drawing/2014/main" id="{912EFF7D-30E2-A458-1A80-A1F7071F1142}"/>
              </a:ext>
            </a:extLst>
          </p:cNvPr>
          <p:cNvSpPr/>
          <p:nvPr userDrawn="1"/>
        </p:nvSpPr>
        <p:spPr>
          <a:xfrm>
            <a:off x="327062" y="6394638"/>
            <a:ext cx="8303230" cy="59316"/>
          </a:xfrm>
          <a:prstGeom prst="parallelogram">
            <a:avLst/>
          </a:prstGeom>
          <a:solidFill>
            <a:schemeClr val="tx1"/>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74674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lnSpc>
          <a:spcPct val="90000"/>
        </a:lnSpc>
        <a:spcBef>
          <a:spcPct val="0"/>
        </a:spcBef>
        <a:buNone/>
        <a:defRPr sz="4400" b="1" i="1" kern="1200">
          <a:solidFill>
            <a:schemeClr val="tx1"/>
          </a:solidFill>
          <a:effectLst>
            <a:outerShdw blurRad="38100" dist="38100" dir="2700000" algn="tl">
              <a:srgbClr val="000000">
                <a:alpha val="43137"/>
              </a:srgbClr>
            </a:outerShdw>
          </a:effectLst>
          <a:latin typeface="Arial Narrow" panose="020B0606020202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mailto:reports@kofc-md.org" TargetMode="Externa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mailto:reports@kofc-md.org" TargetMode="External"/><Relationship Id="rId1" Type="http://schemas.openxmlformats.org/officeDocument/2006/relationships/slideLayout" Target="../slideLayouts/slideLayout6.xml"/><Relationship Id="rId4" Type="http://schemas.openxmlformats.org/officeDocument/2006/relationships/hyperlink" Target="https://www.kofc.org/en/forms/council/fraternal_survey1728_p.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mailto:pfn.md384@gmail.com" TargetMode="Externa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mailto:apulty@yahoo.com" TargetMode="External"/><Relationship Id="rId1" Type="http://schemas.openxmlformats.org/officeDocument/2006/relationships/slideLayout" Target="../slideLayouts/slideLayout6.xml"/><Relationship Id="rId4" Type="http://schemas.openxmlformats.org/officeDocument/2006/relationships/hyperlink" Target="https://www.kofc.org/en/forms/council/state_serviceaward_p.pdf"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mailto:reports@kofc-md.org" TargetMode="External"/><Relationship Id="rId1" Type="http://schemas.openxmlformats.org/officeDocument/2006/relationships/slideLayout" Target="../slideLayouts/slideLayout6.xml"/><Relationship Id="rId4" Type="http://schemas.openxmlformats.org/officeDocument/2006/relationships/hyperlink" Target="https://www.kofc.org/en/forms/council/columbian_awardap_p.pdf"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mailto:fdmdkoc@gmail.com" TargetMode="External"/><Relationship Id="rId2" Type="http://schemas.openxmlformats.org/officeDocument/2006/relationships/hyperlink" Target="mailto:mawatson64@yahoo.com" TargetMode="External"/><Relationship Id="rId1" Type="http://schemas.openxmlformats.org/officeDocument/2006/relationships/slideLayout" Target="../slideLayouts/slideLayout6.xml"/><Relationship Id="rId6" Type="http://schemas.openxmlformats.org/officeDocument/2006/relationships/hyperlink" Target="mailto:apulty@yahoo.com" TargetMode="External"/><Relationship Id="rId5" Type="http://schemas.openxmlformats.org/officeDocument/2006/relationships/hyperlink" Target="mailto:rcassazza1622@yahoo.com" TargetMode="External"/><Relationship Id="rId4" Type="http://schemas.openxmlformats.org/officeDocument/2006/relationships/hyperlink" Target="mailto:pfn.md384@gmail.com"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11.pn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31.jpeg"/><Relationship Id="rId5" Type="http://schemas.openxmlformats.org/officeDocument/2006/relationships/image" Target="../media/image11.pn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hyperlink" Target="https://www.kofc.org/en/resources/faith-in-action-programs/family/food-for-families/10057-food-for-families-report-form.pdf" TargetMode="External"/><Relationship Id="rId5" Type="http://schemas.openxmlformats.org/officeDocument/2006/relationships/image" Target="../media/image11.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hyperlink" Target="mailto:devlins4@verizon.net" TargetMode="External"/><Relationship Id="rId5" Type="http://schemas.openxmlformats.org/officeDocument/2006/relationships/image" Target="../media/image11.png"/><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11.png"/><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8" Type="http://schemas.openxmlformats.org/officeDocument/2006/relationships/hyperlink" Target="https://www.kofc.org/en/resources/faith-in-action-programs/family/family-of-the-month-year/10680-family-of-year-form.pdf" TargetMode="External"/><Relationship Id="rId3" Type="http://schemas.openxmlformats.org/officeDocument/2006/relationships/image" Target="../media/image9.png"/><Relationship Id="rId7" Type="http://schemas.openxmlformats.org/officeDocument/2006/relationships/hyperlink" Target="mailto:fdmdkoc@gmail.com" TargetMode="External"/><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hyperlink" Target="mailto:vhawkinsjr@aol.com" TargetMode="External"/><Relationship Id="rId5" Type="http://schemas.openxmlformats.org/officeDocument/2006/relationships/image" Target="../media/image11.png"/><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11.png"/><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10.png"/></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10.png"/></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hyperlink" Target="mailto:pfn.md384@gmail.com" TargetMode="External"/><Relationship Id="rId4" Type="http://schemas.openxmlformats.org/officeDocument/2006/relationships/image" Target="../media/image10.png"/></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40.jpe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hyperlink" Target="https://www.somd.org/"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11.png"/><Relationship Id="rId4" Type="http://schemas.openxmlformats.org/officeDocument/2006/relationships/image" Target="../media/image10.png"/></Relationships>
</file>

<file path=ppt/slides/_rels/slide5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8.png"/><Relationship Id="rId7" Type="http://schemas.openxmlformats.org/officeDocument/2006/relationships/hyperlink" Target="http://survey.alchemer.com/s3/8124274/State-Pilgrim-Icon-Program-Form"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alf Frame 3">
            <a:extLst>
              <a:ext uri="{FF2B5EF4-FFF2-40B4-BE49-F238E27FC236}">
                <a16:creationId xmlns:a16="http://schemas.microsoft.com/office/drawing/2014/main" id="{9ADFC58E-C474-D078-4232-84D46665B6DA}"/>
              </a:ext>
            </a:extLst>
          </p:cNvPr>
          <p:cNvSpPr/>
          <p:nvPr/>
        </p:nvSpPr>
        <p:spPr>
          <a:xfrm>
            <a:off x="0" y="0"/>
            <a:ext cx="6720840" cy="5974080"/>
          </a:xfrm>
          <a:prstGeom prst="halfFrame">
            <a:avLst/>
          </a:prstGeom>
          <a:solidFill>
            <a:srgbClr val="00788D"/>
          </a:solidFill>
          <a:ln>
            <a:solidFill>
              <a:srgbClr val="A3181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Half Frame 4">
            <a:extLst>
              <a:ext uri="{FF2B5EF4-FFF2-40B4-BE49-F238E27FC236}">
                <a16:creationId xmlns:a16="http://schemas.microsoft.com/office/drawing/2014/main" id="{786FAC6E-FEDE-D78B-DC05-A09C5F493B22}"/>
              </a:ext>
            </a:extLst>
          </p:cNvPr>
          <p:cNvSpPr/>
          <p:nvPr/>
        </p:nvSpPr>
        <p:spPr>
          <a:xfrm rot="10800000">
            <a:off x="2575560" y="883920"/>
            <a:ext cx="6720840" cy="5974080"/>
          </a:xfrm>
          <a:prstGeom prst="halfFrame">
            <a:avLst/>
          </a:prstGeom>
          <a:solidFill>
            <a:srgbClr val="00788D"/>
          </a:solidFill>
          <a:ln>
            <a:solidFill>
              <a:srgbClr val="A3181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TextBox 5">
            <a:extLst>
              <a:ext uri="{FF2B5EF4-FFF2-40B4-BE49-F238E27FC236}">
                <a16:creationId xmlns:a16="http://schemas.microsoft.com/office/drawing/2014/main" id="{D48ACC37-28EF-DA8D-0679-50DE12E409DE}"/>
              </a:ext>
            </a:extLst>
          </p:cNvPr>
          <p:cNvSpPr txBox="1"/>
          <p:nvPr/>
        </p:nvSpPr>
        <p:spPr>
          <a:xfrm>
            <a:off x="2080259" y="7024868"/>
            <a:ext cx="4983481" cy="1015663"/>
          </a:xfrm>
          <a:prstGeom prst="rect">
            <a:avLst/>
          </a:prstGeom>
          <a:noFill/>
        </p:spPr>
        <p:txBody>
          <a:bodyPr wrap="square" rtlCol="0">
            <a:spAutoFit/>
          </a:bodyPr>
          <a:lstStyle/>
          <a:p>
            <a:pPr algn="ctr"/>
            <a:r>
              <a:rPr lang="en-US" sz="6000" dirty="0">
                <a:latin typeface="Arial Rounded MT Bold" panose="020F0704030504030204" pitchFamily="34" charset="0"/>
              </a:rPr>
              <a:t>Dream Team</a:t>
            </a:r>
          </a:p>
        </p:txBody>
      </p:sp>
      <p:pic>
        <p:nvPicPr>
          <p:cNvPr id="3" name="Picture 2" descr="A white oval with black text and a map of the state&#10;&#10;AI-generated content may be incorrect.">
            <a:extLst>
              <a:ext uri="{FF2B5EF4-FFF2-40B4-BE49-F238E27FC236}">
                <a16:creationId xmlns:a16="http://schemas.microsoft.com/office/drawing/2014/main" id="{A7879277-1AC6-33AA-BE30-9B03544BF8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2682" y="2185814"/>
            <a:ext cx="2038635" cy="2486372"/>
          </a:xfrm>
          <a:prstGeom prst="rect">
            <a:avLst/>
          </a:prstGeom>
        </p:spPr>
      </p:pic>
    </p:spTree>
    <p:extLst>
      <p:ext uri="{BB962C8B-B14F-4D97-AF65-F5344CB8AC3E}">
        <p14:creationId xmlns:p14="http://schemas.microsoft.com/office/powerpoint/2010/main" val="7901518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13A23-DEC6-4501-07AE-5A9A6BDCEFCE}"/>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5A95AC68-DE76-703D-4AA1-4830E1FEF17A}"/>
              </a:ext>
            </a:extLst>
          </p:cNvPr>
          <p:cNvSpPr>
            <a:spLocks noGrp="1"/>
          </p:cNvSpPr>
          <p:nvPr>
            <p:ph type="title"/>
          </p:nvPr>
        </p:nvSpPr>
        <p:spPr>
          <a:xfrm>
            <a:off x="2673304" y="221813"/>
            <a:ext cx="5267158" cy="978508"/>
          </a:xfrm>
        </p:spPr>
        <p:txBody>
          <a:bodyPr/>
          <a:lstStyle/>
          <a:p>
            <a:r>
              <a:rPr lang="en-US" dirty="0"/>
              <a:t>Life</a:t>
            </a:r>
          </a:p>
        </p:txBody>
      </p:sp>
      <p:grpSp>
        <p:nvGrpSpPr>
          <p:cNvPr id="10" name="Group 9">
            <a:extLst>
              <a:ext uri="{FF2B5EF4-FFF2-40B4-BE49-F238E27FC236}">
                <a16:creationId xmlns:a16="http://schemas.microsoft.com/office/drawing/2014/main" id="{278D10ED-D41D-A3F0-E5CC-8FC4719ED2E7}"/>
              </a:ext>
            </a:extLst>
          </p:cNvPr>
          <p:cNvGrpSpPr/>
          <p:nvPr/>
        </p:nvGrpSpPr>
        <p:grpSpPr>
          <a:xfrm>
            <a:off x="1045165" y="1296598"/>
            <a:ext cx="4441236" cy="4967724"/>
            <a:chOff x="4572000" y="1894113"/>
            <a:chExt cx="3887391" cy="4431464"/>
          </a:xfrm>
        </p:grpSpPr>
        <p:pic>
          <p:nvPicPr>
            <p:cNvPr id="6" name="Content Placeholder 9">
              <a:extLst>
                <a:ext uri="{FF2B5EF4-FFF2-40B4-BE49-F238E27FC236}">
                  <a16:creationId xmlns:a16="http://schemas.microsoft.com/office/drawing/2014/main" id="{2316CB83-651F-9F27-1CEB-82971A599C60}"/>
                </a:ext>
              </a:extLst>
            </p:cNvPr>
            <p:cNvPicPr>
              <a:picLocks noChangeAspect="1"/>
            </p:cNvPicPr>
            <p:nvPr/>
          </p:nvPicPr>
          <p:blipFill>
            <a:blip r:embed="rId2"/>
            <a:stretch>
              <a:fillRect/>
            </a:stretch>
          </p:blipFill>
          <p:spPr>
            <a:xfrm>
              <a:off x="5041727" y="1894113"/>
              <a:ext cx="2947936" cy="3327173"/>
            </a:xfrm>
            <a:prstGeom prst="rect">
              <a:avLst/>
            </a:prstGeom>
          </p:spPr>
        </p:pic>
        <p:sp>
          <p:nvSpPr>
            <p:cNvPr id="8" name="Text Placeholder 4">
              <a:extLst>
                <a:ext uri="{FF2B5EF4-FFF2-40B4-BE49-F238E27FC236}">
                  <a16:creationId xmlns:a16="http://schemas.microsoft.com/office/drawing/2014/main" id="{F1A135C4-832B-0A18-59E1-D6B548D9FDEF}"/>
                </a:ext>
              </a:extLst>
            </p:cNvPr>
            <p:cNvSpPr txBox="1">
              <a:spLocks/>
            </p:cNvSpPr>
            <p:nvPr/>
          </p:nvSpPr>
          <p:spPr>
            <a:xfrm>
              <a:off x="4572000" y="5501665"/>
              <a:ext cx="3887391" cy="82391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600" b="1" cap="all" dirty="0"/>
                <a:t>Holy Hour for Life with Our Lady of Guadalupe</a:t>
              </a:r>
            </a:p>
          </p:txBody>
        </p:sp>
      </p:grpSp>
      <p:pic>
        <p:nvPicPr>
          <p:cNvPr id="2" name="Picture 1">
            <a:extLst>
              <a:ext uri="{FF2B5EF4-FFF2-40B4-BE49-F238E27FC236}">
                <a16:creationId xmlns:a16="http://schemas.microsoft.com/office/drawing/2014/main" id="{C4CB73AD-C27C-73B8-5045-1CD0225D1B76}"/>
              </a:ext>
            </a:extLst>
          </p:cNvPr>
          <p:cNvPicPr>
            <a:picLocks noChangeAspect="1"/>
          </p:cNvPicPr>
          <p:nvPr/>
        </p:nvPicPr>
        <p:blipFill>
          <a:blip r:embed="rId3"/>
          <a:srcRect l="6898" t="6776" r="7062" b="3206"/>
          <a:stretch>
            <a:fillRect/>
          </a:stretch>
        </p:blipFill>
        <p:spPr>
          <a:xfrm>
            <a:off x="1862309" y="306598"/>
            <a:ext cx="810995" cy="808938"/>
          </a:xfrm>
          <a:prstGeom prst="rect">
            <a:avLst/>
          </a:prstGeom>
        </p:spPr>
      </p:pic>
      <p:pic>
        <p:nvPicPr>
          <p:cNvPr id="5" name="Picture 4" descr="A collage of a person and a child&#10;&#10;AI-generated content may be incorrect.">
            <a:extLst>
              <a:ext uri="{FF2B5EF4-FFF2-40B4-BE49-F238E27FC236}">
                <a16:creationId xmlns:a16="http://schemas.microsoft.com/office/drawing/2014/main" id="{D474E2E4-5AB2-EA40-8987-EB2C3609425A}"/>
              </a:ext>
            </a:extLst>
          </p:cNvPr>
          <p:cNvPicPr>
            <a:picLocks noChangeAspect="1"/>
          </p:cNvPicPr>
          <p:nvPr/>
        </p:nvPicPr>
        <p:blipFill>
          <a:blip r:embed="rId4"/>
          <a:stretch>
            <a:fillRect/>
          </a:stretch>
        </p:blipFill>
        <p:spPr>
          <a:xfrm>
            <a:off x="5849896" y="1296598"/>
            <a:ext cx="2461591" cy="5067042"/>
          </a:xfrm>
          <a:prstGeom prst="rect">
            <a:avLst/>
          </a:prstGeom>
        </p:spPr>
      </p:pic>
    </p:spTree>
    <p:extLst>
      <p:ext uri="{BB962C8B-B14F-4D97-AF65-F5344CB8AC3E}">
        <p14:creationId xmlns:p14="http://schemas.microsoft.com/office/powerpoint/2010/main" val="12931285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7CC1B-DD68-F894-5F5C-78347F8F58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318947-EC13-FB0C-D1FA-5FA1EA45A91D}"/>
              </a:ext>
            </a:extLst>
          </p:cNvPr>
          <p:cNvSpPr>
            <a:spLocks noGrp="1"/>
          </p:cNvSpPr>
          <p:nvPr>
            <p:ph type="title"/>
          </p:nvPr>
        </p:nvSpPr>
        <p:spPr/>
        <p:txBody>
          <a:bodyPr>
            <a:normAutofit/>
          </a:bodyPr>
          <a:lstStyle/>
          <a:p>
            <a:r>
              <a:rPr lang="en-US" dirty="0"/>
              <a:t>FIA Report Reminders</a:t>
            </a:r>
          </a:p>
        </p:txBody>
      </p:sp>
      <p:sp>
        <p:nvSpPr>
          <p:cNvPr id="3" name="Content Placeholder 2">
            <a:extLst>
              <a:ext uri="{FF2B5EF4-FFF2-40B4-BE49-F238E27FC236}">
                <a16:creationId xmlns:a16="http://schemas.microsoft.com/office/drawing/2014/main" id="{9ABF6C26-4148-C95B-7D1C-406999B59536}"/>
              </a:ext>
            </a:extLst>
          </p:cNvPr>
          <p:cNvSpPr>
            <a:spLocks noGrp="1"/>
          </p:cNvSpPr>
          <p:nvPr>
            <p:ph sz="half" idx="1"/>
          </p:nvPr>
        </p:nvSpPr>
        <p:spPr>
          <a:xfrm>
            <a:off x="225087" y="1887127"/>
            <a:ext cx="3646854" cy="4555428"/>
          </a:xfrm>
        </p:spPr>
        <p:txBody>
          <a:bodyPr>
            <a:normAutofit/>
          </a:bodyPr>
          <a:lstStyle/>
          <a:p>
            <a:pPr lvl="0">
              <a:spcBef>
                <a:spcPts val="0"/>
              </a:spcBef>
              <a:buClr>
                <a:schemeClr val="dk1"/>
              </a:buClr>
              <a:buSzPts val="2800"/>
            </a:pPr>
            <a:r>
              <a:rPr lang="en-US" sz="3600" dirty="0">
                <a:ea typeface="Verdana" panose="020B0604030504040204" pitchFamily="34" charset="0"/>
              </a:rPr>
              <a:t>Check FIA tracking spreadsheet</a:t>
            </a:r>
          </a:p>
          <a:p>
            <a:pPr lvl="0">
              <a:spcBef>
                <a:spcPts val="0"/>
              </a:spcBef>
              <a:buClr>
                <a:schemeClr val="dk1"/>
              </a:buClr>
              <a:buSzPts val="2800"/>
            </a:pPr>
            <a:endParaRPr lang="en-US" sz="3600" dirty="0">
              <a:ea typeface="Verdana" panose="020B0604030504040204" pitchFamily="34" charset="0"/>
            </a:endParaRPr>
          </a:p>
          <a:p>
            <a:pPr lvl="0">
              <a:spcBef>
                <a:spcPts val="0"/>
              </a:spcBef>
              <a:buClr>
                <a:schemeClr val="dk1"/>
              </a:buClr>
              <a:buSzPts val="2800"/>
            </a:pPr>
            <a:r>
              <a:rPr lang="en-US" sz="3600" dirty="0">
                <a:ea typeface="Verdana" panose="020B0604030504040204" pitchFamily="34" charset="0"/>
              </a:rPr>
              <a:t>Notify the state of discrepancies </a:t>
            </a:r>
          </a:p>
          <a:p>
            <a:pPr lvl="0">
              <a:spcBef>
                <a:spcPts val="0"/>
              </a:spcBef>
              <a:buClr>
                <a:schemeClr val="dk1"/>
              </a:buClr>
              <a:buSzPts val="2800"/>
            </a:pPr>
            <a:endParaRPr lang="en-US" sz="3600" dirty="0">
              <a:ea typeface="Verdana" panose="020B0604030504040204" pitchFamily="34" charset="0"/>
            </a:endParaRPr>
          </a:p>
          <a:p>
            <a:pPr lvl="0">
              <a:spcBef>
                <a:spcPts val="0"/>
              </a:spcBef>
              <a:buClr>
                <a:schemeClr val="dk1"/>
              </a:buClr>
              <a:buSzPts val="2800"/>
            </a:pPr>
            <a:r>
              <a:rPr lang="en-US" sz="3600" dirty="0">
                <a:ea typeface="Verdana" panose="020B0604030504040204" pitchFamily="34" charset="0"/>
              </a:rPr>
              <a:t>Check often – at least monthly</a:t>
            </a:r>
          </a:p>
          <a:p>
            <a:endParaRPr lang="en-US" sz="3600" dirty="0"/>
          </a:p>
        </p:txBody>
      </p:sp>
      <p:pic>
        <p:nvPicPr>
          <p:cNvPr id="10" name="Picture 9" descr="A table with numbers and text&#10;&#10;AI-generated content may be incorrect.">
            <a:extLst>
              <a:ext uri="{FF2B5EF4-FFF2-40B4-BE49-F238E27FC236}">
                <a16:creationId xmlns:a16="http://schemas.microsoft.com/office/drawing/2014/main" id="{DEB91826-020D-53CA-D550-C48D0559CB18}"/>
              </a:ext>
            </a:extLst>
          </p:cNvPr>
          <p:cNvPicPr>
            <a:picLocks noChangeAspect="1"/>
          </p:cNvPicPr>
          <p:nvPr/>
        </p:nvPicPr>
        <p:blipFill>
          <a:blip r:embed="rId2"/>
          <a:srcRect r="3994"/>
          <a:stretch>
            <a:fillRect/>
          </a:stretch>
        </p:blipFill>
        <p:spPr>
          <a:xfrm>
            <a:off x="3871941" y="2573669"/>
            <a:ext cx="4952629" cy="21621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781045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323AF-B4EE-FF6E-CD0B-BB40DD439E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168BD0-D202-D512-3FD7-88C8EC676CE2}"/>
              </a:ext>
            </a:extLst>
          </p:cNvPr>
          <p:cNvSpPr>
            <a:spLocks noGrp="1"/>
          </p:cNvSpPr>
          <p:nvPr>
            <p:ph type="title"/>
          </p:nvPr>
        </p:nvSpPr>
        <p:spPr/>
        <p:txBody>
          <a:bodyPr/>
          <a:lstStyle/>
          <a:p>
            <a:r>
              <a:rPr lang="en-US" dirty="0"/>
              <a:t>FIA Report Reminder</a:t>
            </a:r>
          </a:p>
        </p:txBody>
      </p:sp>
      <p:sp>
        <p:nvSpPr>
          <p:cNvPr id="6" name="Google Shape;306;p4">
            <a:extLst>
              <a:ext uri="{FF2B5EF4-FFF2-40B4-BE49-F238E27FC236}">
                <a16:creationId xmlns:a16="http://schemas.microsoft.com/office/drawing/2014/main" id="{F359001C-2EAF-C6E0-94AD-802F4537728F}"/>
              </a:ext>
            </a:extLst>
          </p:cNvPr>
          <p:cNvSpPr txBox="1">
            <a:spLocks/>
          </p:cNvSpPr>
          <p:nvPr/>
        </p:nvSpPr>
        <p:spPr>
          <a:xfrm>
            <a:off x="139700" y="1825625"/>
            <a:ext cx="4932172" cy="4351338"/>
          </a:xfrm>
          <a:prstGeom prst="rect">
            <a:avLst/>
          </a:prstGeom>
          <a:noFill/>
          <a:ln>
            <a:noFill/>
          </a:ln>
        </p:spPr>
        <p:txBody>
          <a:bodyPr spcFirstLastPara="1" wrap="square" lIns="91425" tIns="45700" rIns="91425" bIns="4570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chemeClr val="dk1"/>
              </a:buClr>
              <a:buSzPts val="2800"/>
            </a:pPr>
            <a:r>
              <a:rPr lang="en-US" dirty="0"/>
              <a:t>3</a:t>
            </a:r>
            <a:r>
              <a:rPr lang="en-US" baseline="30000" dirty="0"/>
              <a:t>rd</a:t>
            </a:r>
            <a:r>
              <a:rPr lang="en-US" dirty="0"/>
              <a:t> Period reports (December 1</a:t>
            </a:r>
            <a:r>
              <a:rPr lang="en-US" baseline="30000" dirty="0"/>
              <a:t>st</a:t>
            </a:r>
            <a:r>
              <a:rPr lang="en-US" dirty="0"/>
              <a:t> through February 28</a:t>
            </a:r>
            <a:r>
              <a:rPr lang="en-US" baseline="30000" dirty="0"/>
              <a:t>th</a:t>
            </a:r>
            <a:r>
              <a:rPr lang="en-US" dirty="0"/>
              <a:t>) </a:t>
            </a:r>
          </a:p>
          <a:p>
            <a:pPr>
              <a:spcBef>
                <a:spcPts val="0"/>
              </a:spcBef>
              <a:buClr>
                <a:schemeClr val="dk1"/>
              </a:buClr>
              <a:buSzPts val="2800"/>
            </a:pPr>
            <a:endParaRPr lang="en-US" dirty="0"/>
          </a:p>
          <a:p>
            <a:pPr>
              <a:spcBef>
                <a:spcPts val="0"/>
              </a:spcBef>
              <a:buClr>
                <a:schemeClr val="dk1"/>
              </a:buClr>
              <a:buSzPts val="2800"/>
            </a:pPr>
            <a:r>
              <a:rPr lang="en-US" dirty="0"/>
              <a:t>Reports due </a:t>
            </a:r>
            <a:r>
              <a:rPr lang="en-US" b="1" dirty="0">
                <a:highlight>
                  <a:srgbClr val="FFFF00"/>
                </a:highlight>
              </a:rPr>
              <a:t>March 7, 2026</a:t>
            </a:r>
          </a:p>
          <a:p>
            <a:pPr>
              <a:spcBef>
                <a:spcPts val="0"/>
              </a:spcBef>
              <a:buClr>
                <a:schemeClr val="dk1"/>
              </a:buClr>
              <a:buSzPts val="2800"/>
            </a:pPr>
            <a:endParaRPr lang="en-US" dirty="0"/>
          </a:p>
          <a:p>
            <a:pPr>
              <a:spcBef>
                <a:spcPts val="0"/>
              </a:spcBef>
              <a:buClr>
                <a:schemeClr val="dk1"/>
              </a:buClr>
              <a:buSzPts val="2800"/>
            </a:pPr>
            <a:r>
              <a:rPr lang="en-US" dirty="0"/>
              <a:t>Email copy to DD and </a:t>
            </a:r>
            <a:r>
              <a:rPr lang="en-US" dirty="0">
                <a:hlinkClick r:id="rId2"/>
              </a:rPr>
              <a:t>reports@kofc-md.org</a:t>
            </a:r>
            <a:r>
              <a:rPr lang="en-US" dirty="0"/>
              <a:t> if reports are not submitted in the month the program was held</a:t>
            </a:r>
          </a:p>
          <a:p>
            <a:pPr>
              <a:spcBef>
                <a:spcPts val="0"/>
              </a:spcBef>
              <a:buClr>
                <a:schemeClr val="dk1"/>
              </a:buClr>
              <a:buSzPts val="2800"/>
            </a:pPr>
            <a:endParaRPr lang="en-US" dirty="0"/>
          </a:p>
          <a:p>
            <a:pPr>
              <a:spcBef>
                <a:spcPts val="0"/>
              </a:spcBef>
              <a:buClr>
                <a:schemeClr val="dk1"/>
              </a:buClr>
              <a:buSzPts val="2800"/>
            </a:pPr>
            <a:r>
              <a:rPr lang="en-US" dirty="0"/>
              <a:t>Notify state of discrepancies</a:t>
            </a:r>
          </a:p>
          <a:p>
            <a:pPr>
              <a:spcBef>
                <a:spcPts val="0"/>
              </a:spcBef>
              <a:buClr>
                <a:schemeClr val="dk1"/>
              </a:buClr>
              <a:buSzPts val="2800"/>
            </a:pPr>
            <a:endParaRPr lang="en-US" dirty="0"/>
          </a:p>
          <a:p>
            <a:pPr>
              <a:spcBef>
                <a:spcPts val="0"/>
              </a:spcBef>
              <a:buSzPts val="2800"/>
            </a:pPr>
            <a:endParaRPr lang="en-US" dirty="0"/>
          </a:p>
          <a:p>
            <a:pPr>
              <a:spcBef>
                <a:spcPts val="0"/>
              </a:spcBef>
              <a:buClr>
                <a:schemeClr val="dk1"/>
              </a:buClr>
              <a:buSzPts val="2800"/>
            </a:pPr>
            <a:endParaRPr lang="en-US" dirty="0"/>
          </a:p>
          <a:p>
            <a:pPr>
              <a:spcBef>
                <a:spcPts val="0"/>
              </a:spcBef>
              <a:buClr>
                <a:schemeClr val="dk1"/>
              </a:buClr>
              <a:buSzPts val="2800"/>
            </a:pPr>
            <a:endParaRPr lang="en-US" dirty="0"/>
          </a:p>
          <a:p>
            <a:pPr indent="-50800">
              <a:buClr>
                <a:schemeClr val="dk1"/>
              </a:buClr>
              <a:buSzPts val="2800"/>
              <a:buFont typeface="Arial" panose="020B0604020202020204" pitchFamily="34" charset="0"/>
              <a:buNone/>
            </a:pPr>
            <a:endParaRPr lang="en-US" dirty="0"/>
          </a:p>
        </p:txBody>
      </p:sp>
      <p:pic>
        <p:nvPicPr>
          <p:cNvPr id="7" name="Picture 6">
            <a:extLst>
              <a:ext uri="{FF2B5EF4-FFF2-40B4-BE49-F238E27FC236}">
                <a16:creationId xmlns:a16="http://schemas.microsoft.com/office/drawing/2014/main" id="{2487DD88-24A4-757E-B097-AB9149811A28}"/>
              </a:ext>
            </a:extLst>
          </p:cNvPr>
          <p:cNvPicPr>
            <a:picLocks noChangeAspect="1"/>
          </p:cNvPicPr>
          <p:nvPr/>
        </p:nvPicPr>
        <p:blipFill>
          <a:blip r:embed="rId3"/>
          <a:stretch>
            <a:fillRect/>
          </a:stretch>
        </p:blipFill>
        <p:spPr>
          <a:xfrm>
            <a:off x="5071872" y="1370016"/>
            <a:ext cx="3653280" cy="4806947"/>
          </a:xfrm>
          <a:prstGeom prst="rect">
            <a:avLst/>
          </a:prstGeom>
        </p:spPr>
      </p:pic>
    </p:spTree>
    <p:extLst>
      <p:ext uri="{BB962C8B-B14F-4D97-AF65-F5344CB8AC3E}">
        <p14:creationId xmlns:p14="http://schemas.microsoft.com/office/powerpoint/2010/main" val="6742772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9B3A9-8D6D-6CA8-368B-07C2518EBD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B3AF42-136E-DC9E-9965-8CE1EA429416}"/>
              </a:ext>
            </a:extLst>
          </p:cNvPr>
          <p:cNvSpPr>
            <a:spLocks noGrp="1"/>
          </p:cNvSpPr>
          <p:nvPr>
            <p:ph type="title"/>
          </p:nvPr>
        </p:nvSpPr>
        <p:spPr>
          <a:xfrm>
            <a:off x="1540042" y="191783"/>
            <a:ext cx="7337271" cy="978508"/>
          </a:xfrm>
        </p:spPr>
        <p:txBody>
          <a:bodyPr>
            <a:normAutofit fontScale="90000"/>
          </a:bodyPr>
          <a:lstStyle/>
          <a:p>
            <a:r>
              <a:rPr lang="en-US" dirty="0"/>
              <a:t>Annual Survey of Fraternal Activity</a:t>
            </a:r>
            <a:br>
              <a:rPr lang="en-US" dirty="0"/>
            </a:br>
            <a:r>
              <a:rPr lang="en-US" dirty="0"/>
              <a:t>January 1 – December 31, 2025</a:t>
            </a:r>
          </a:p>
        </p:txBody>
      </p:sp>
      <p:sp>
        <p:nvSpPr>
          <p:cNvPr id="3" name="Google Shape;306;p4">
            <a:extLst>
              <a:ext uri="{FF2B5EF4-FFF2-40B4-BE49-F238E27FC236}">
                <a16:creationId xmlns:a16="http://schemas.microsoft.com/office/drawing/2014/main" id="{1E91ACB0-3502-10BD-2960-C96703A72296}"/>
              </a:ext>
            </a:extLst>
          </p:cNvPr>
          <p:cNvSpPr txBox="1">
            <a:spLocks/>
          </p:cNvSpPr>
          <p:nvPr/>
        </p:nvSpPr>
        <p:spPr>
          <a:xfrm>
            <a:off x="126052" y="1731629"/>
            <a:ext cx="4778590" cy="4218796"/>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buClr>
                <a:schemeClr val="dk1"/>
              </a:buClr>
              <a:buSzPts val="2800"/>
            </a:pPr>
            <a:r>
              <a:rPr lang="en-US" sz="3200" dirty="0"/>
              <a:t>Report on programs, activities, and donations from 1/1/25 to 12/31/25</a:t>
            </a:r>
          </a:p>
          <a:p>
            <a:pPr>
              <a:lnSpc>
                <a:spcPct val="120000"/>
              </a:lnSpc>
              <a:spcBef>
                <a:spcPts val="0"/>
              </a:spcBef>
              <a:buClr>
                <a:schemeClr val="dk1"/>
              </a:buClr>
              <a:buSzPts val="2800"/>
            </a:pPr>
            <a:r>
              <a:rPr lang="en-US" sz="3200" dirty="0"/>
              <a:t>Online form</a:t>
            </a:r>
          </a:p>
          <a:p>
            <a:pPr>
              <a:lnSpc>
                <a:spcPct val="120000"/>
              </a:lnSpc>
              <a:spcBef>
                <a:spcPts val="0"/>
              </a:spcBef>
              <a:buClr>
                <a:schemeClr val="dk1"/>
              </a:buClr>
              <a:buSzPts val="2800"/>
            </a:pPr>
            <a:r>
              <a:rPr lang="en-US" sz="3200" dirty="0"/>
              <a:t>Send copy to DD and </a:t>
            </a:r>
            <a:r>
              <a:rPr lang="en-US" sz="3200" dirty="0">
                <a:hlinkClick r:id="rId2"/>
              </a:rPr>
              <a:t>reports@kofc-md.org</a:t>
            </a:r>
            <a:r>
              <a:rPr lang="en-US" sz="3200" dirty="0"/>
              <a:t> </a:t>
            </a:r>
          </a:p>
          <a:p>
            <a:pPr>
              <a:lnSpc>
                <a:spcPct val="120000"/>
              </a:lnSpc>
              <a:spcBef>
                <a:spcPts val="0"/>
              </a:spcBef>
              <a:buClr>
                <a:schemeClr val="dk1"/>
              </a:buClr>
              <a:buSzPts val="2800"/>
            </a:pPr>
            <a:r>
              <a:rPr lang="en-US" sz="3200" dirty="0"/>
              <a:t>Due </a:t>
            </a:r>
            <a:r>
              <a:rPr lang="en-US" sz="3200" b="1" dirty="0">
                <a:highlight>
                  <a:srgbClr val="FFFF00"/>
                </a:highlight>
              </a:rPr>
              <a:t>January 31, 2026</a:t>
            </a:r>
          </a:p>
        </p:txBody>
      </p:sp>
      <p:pic>
        <p:nvPicPr>
          <p:cNvPr id="6" name="Picture 5">
            <a:extLst>
              <a:ext uri="{FF2B5EF4-FFF2-40B4-BE49-F238E27FC236}">
                <a16:creationId xmlns:a16="http://schemas.microsoft.com/office/drawing/2014/main" id="{E786235B-1F7D-550B-1532-9EED1419F1E7}"/>
              </a:ext>
            </a:extLst>
          </p:cNvPr>
          <p:cNvPicPr>
            <a:picLocks noChangeAspect="1"/>
          </p:cNvPicPr>
          <p:nvPr/>
        </p:nvPicPr>
        <p:blipFill>
          <a:blip r:embed="rId3"/>
          <a:stretch>
            <a:fillRect/>
          </a:stretch>
        </p:blipFill>
        <p:spPr>
          <a:xfrm>
            <a:off x="5101049" y="1290897"/>
            <a:ext cx="3469746" cy="4599981"/>
          </a:xfrm>
          <a:prstGeom prst="rect">
            <a:avLst/>
          </a:prstGeom>
          <a:ln>
            <a:solidFill>
              <a:schemeClr val="tx1"/>
            </a:solidFill>
          </a:ln>
        </p:spPr>
      </p:pic>
      <p:sp>
        <p:nvSpPr>
          <p:cNvPr id="4" name="TextBox 3">
            <a:extLst>
              <a:ext uri="{FF2B5EF4-FFF2-40B4-BE49-F238E27FC236}">
                <a16:creationId xmlns:a16="http://schemas.microsoft.com/office/drawing/2014/main" id="{0275AF33-D6DE-C987-3EF2-CABE4C1D4720}"/>
              </a:ext>
            </a:extLst>
          </p:cNvPr>
          <p:cNvSpPr txBox="1"/>
          <p:nvPr/>
        </p:nvSpPr>
        <p:spPr>
          <a:xfrm>
            <a:off x="259307" y="5950425"/>
            <a:ext cx="8311487" cy="677108"/>
          </a:xfrm>
          <a:prstGeom prst="rect">
            <a:avLst/>
          </a:prstGeom>
          <a:noFill/>
        </p:spPr>
        <p:txBody>
          <a:bodyPr wrap="square" rtlCol="0">
            <a:spAutoFit/>
          </a:bodyPr>
          <a:lstStyle/>
          <a:p>
            <a:pPr algn="ctr"/>
            <a:r>
              <a:rPr lang="en-US" sz="2000" dirty="0">
                <a:hlinkClick r:id="rId4"/>
              </a:rPr>
              <a:t>https://www.kofc.org/en/forms/council/fraternal_survey1728_p.pdf</a:t>
            </a:r>
            <a:r>
              <a:rPr lang="en-US" sz="2000" dirty="0"/>
              <a:t> </a:t>
            </a:r>
          </a:p>
          <a:p>
            <a:pPr algn="ctr"/>
            <a:endParaRPr lang="en-US" dirty="0"/>
          </a:p>
        </p:txBody>
      </p:sp>
    </p:spTree>
    <p:extLst>
      <p:ext uri="{BB962C8B-B14F-4D97-AF65-F5344CB8AC3E}">
        <p14:creationId xmlns:p14="http://schemas.microsoft.com/office/powerpoint/2010/main" val="29147429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F3389-1117-0227-08BB-0DF9A3A589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F87C9F-46CB-D1AB-CEBE-E12036305ECE}"/>
              </a:ext>
            </a:extLst>
          </p:cNvPr>
          <p:cNvSpPr>
            <a:spLocks noGrp="1"/>
          </p:cNvSpPr>
          <p:nvPr>
            <p:ph type="title"/>
          </p:nvPr>
        </p:nvSpPr>
        <p:spPr/>
        <p:txBody>
          <a:bodyPr/>
          <a:lstStyle/>
          <a:p>
            <a:r>
              <a:rPr lang="en-US" dirty="0"/>
              <a:t>Recognition Awards</a:t>
            </a:r>
          </a:p>
        </p:txBody>
      </p:sp>
      <p:sp>
        <p:nvSpPr>
          <p:cNvPr id="3" name="Google Shape;306;p4">
            <a:extLst>
              <a:ext uri="{FF2B5EF4-FFF2-40B4-BE49-F238E27FC236}">
                <a16:creationId xmlns:a16="http://schemas.microsoft.com/office/drawing/2014/main" id="{09BCD5CF-8D63-62EB-DA11-231EE5719B94}"/>
              </a:ext>
            </a:extLst>
          </p:cNvPr>
          <p:cNvSpPr txBox="1">
            <a:spLocks/>
          </p:cNvSpPr>
          <p:nvPr/>
        </p:nvSpPr>
        <p:spPr>
          <a:xfrm>
            <a:off x="139700" y="1825625"/>
            <a:ext cx="5078476" cy="4351338"/>
          </a:xfrm>
          <a:prstGeom prst="rect">
            <a:avLst/>
          </a:prstGeom>
          <a:noFill/>
          <a:ln>
            <a:noFill/>
          </a:ln>
        </p:spPr>
        <p:txBody>
          <a:bodyPr spcFirstLastPara="1" wrap="square" lIns="91425" tIns="45700" rIns="91425" bIns="45700" anchor="t" anchorCtr="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chemeClr val="dk1"/>
              </a:buClr>
              <a:buSzPts val="2800"/>
            </a:pPr>
            <a:r>
              <a:rPr lang="en-US" dirty="0"/>
              <a:t>Council nominations for:</a:t>
            </a:r>
          </a:p>
          <a:p>
            <a:pPr lvl="1">
              <a:spcBef>
                <a:spcPts val="0"/>
              </a:spcBef>
              <a:buClr>
                <a:schemeClr val="dk1"/>
              </a:buClr>
              <a:buSzPts val="2800"/>
            </a:pPr>
            <a:r>
              <a:rPr lang="en-US" dirty="0"/>
              <a:t>Catholic Teacher</a:t>
            </a:r>
          </a:p>
          <a:p>
            <a:pPr lvl="1">
              <a:spcBef>
                <a:spcPts val="0"/>
              </a:spcBef>
              <a:buClr>
                <a:schemeClr val="dk1"/>
              </a:buClr>
              <a:buSzPts val="2800"/>
            </a:pPr>
            <a:r>
              <a:rPr lang="en-US" dirty="0"/>
              <a:t>Faith Formation Teacher</a:t>
            </a:r>
          </a:p>
          <a:p>
            <a:pPr lvl="1">
              <a:spcBef>
                <a:spcPts val="0"/>
              </a:spcBef>
              <a:buClr>
                <a:schemeClr val="dk1"/>
              </a:buClr>
              <a:buSzPts val="2800"/>
            </a:pPr>
            <a:r>
              <a:rPr lang="en-US" dirty="0"/>
              <a:t>Citizen</a:t>
            </a:r>
          </a:p>
          <a:p>
            <a:pPr lvl="1">
              <a:spcBef>
                <a:spcPts val="0"/>
              </a:spcBef>
              <a:buClr>
                <a:schemeClr val="dk1"/>
              </a:buClr>
              <a:buSzPts val="2800"/>
            </a:pPr>
            <a:r>
              <a:rPr lang="en-US" dirty="0"/>
              <a:t>Police Officer, Firefighter, EMT</a:t>
            </a:r>
          </a:p>
          <a:p>
            <a:pPr lvl="1">
              <a:spcBef>
                <a:spcPts val="0"/>
              </a:spcBef>
              <a:buClr>
                <a:schemeClr val="dk1"/>
              </a:buClr>
              <a:buSzPts val="2800"/>
            </a:pPr>
            <a:r>
              <a:rPr lang="en-US" dirty="0"/>
              <a:t>Healthcare Worker</a:t>
            </a:r>
          </a:p>
          <a:p>
            <a:pPr marL="0" indent="0">
              <a:spcBef>
                <a:spcPts val="0"/>
              </a:spcBef>
              <a:buClr>
                <a:schemeClr val="dk1"/>
              </a:buClr>
              <a:buSzPts val="2800"/>
              <a:buFont typeface="Arial" panose="020B0604020202020204" pitchFamily="34" charset="0"/>
              <a:buNone/>
            </a:pPr>
            <a:endParaRPr lang="en-US" dirty="0"/>
          </a:p>
          <a:p>
            <a:pPr>
              <a:spcBef>
                <a:spcPts val="0"/>
              </a:spcBef>
              <a:buClr>
                <a:schemeClr val="dk1"/>
              </a:buClr>
              <a:buSzPts val="2800"/>
            </a:pPr>
            <a:r>
              <a:rPr lang="en-US" dirty="0"/>
              <a:t>Email nomination form and justification to Community Director Walter </a:t>
            </a:r>
            <a:r>
              <a:rPr lang="en-US" dirty="0" err="1"/>
              <a:t>Leskuski</a:t>
            </a:r>
            <a:r>
              <a:rPr lang="en-US" dirty="0"/>
              <a:t>: </a:t>
            </a:r>
            <a:r>
              <a:rPr lang="en-US" dirty="0">
                <a:hlinkClick r:id="rId2"/>
              </a:rPr>
              <a:t>pfn.md384@gmail.com</a:t>
            </a:r>
            <a:r>
              <a:rPr lang="en-US" dirty="0"/>
              <a:t> </a:t>
            </a:r>
          </a:p>
          <a:p>
            <a:pPr>
              <a:spcBef>
                <a:spcPts val="0"/>
              </a:spcBef>
              <a:buClr>
                <a:schemeClr val="dk1"/>
              </a:buClr>
              <a:buSzPts val="2800"/>
            </a:pPr>
            <a:endParaRPr lang="en-US" dirty="0"/>
          </a:p>
          <a:p>
            <a:pPr>
              <a:spcBef>
                <a:spcPts val="0"/>
              </a:spcBef>
              <a:buClr>
                <a:schemeClr val="dk1"/>
              </a:buClr>
              <a:buSzPts val="2800"/>
            </a:pPr>
            <a:r>
              <a:rPr lang="en-US" dirty="0"/>
              <a:t>Due </a:t>
            </a:r>
            <a:r>
              <a:rPr lang="en-US" b="1" dirty="0">
                <a:highlight>
                  <a:srgbClr val="FFFF00"/>
                </a:highlight>
              </a:rPr>
              <a:t>February 10, 2026</a:t>
            </a:r>
          </a:p>
          <a:p>
            <a:pPr>
              <a:spcBef>
                <a:spcPts val="0"/>
              </a:spcBef>
              <a:buClr>
                <a:schemeClr val="dk1"/>
              </a:buClr>
              <a:buSzPts val="2800"/>
            </a:pPr>
            <a:endParaRPr lang="en-US" dirty="0"/>
          </a:p>
          <a:p>
            <a:pPr>
              <a:spcBef>
                <a:spcPts val="0"/>
              </a:spcBef>
              <a:buSzPts val="2800"/>
            </a:pPr>
            <a:endParaRPr lang="en-US" dirty="0"/>
          </a:p>
          <a:p>
            <a:pPr>
              <a:spcBef>
                <a:spcPts val="0"/>
              </a:spcBef>
              <a:buClr>
                <a:schemeClr val="dk1"/>
              </a:buClr>
              <a:buSzPts val="2800"/>
            </a:pPr>
            <a:endParaRPr lang="en-US" dirty="0"/>
          </a:p>
          <a:p>
            <a:pPr>
              <a:spcBef>
                <a:spcPts val="0"/>
              </a:spcBef>
              <a:buClr>
                <a:schemeClr val="dk1"/>
              </a:buClr>
              <a:buSzPts val="2800"/>
            </a:pPr>
            <a:endParaRPr lang="en-US" dirty="0"/>
          </a:p>
          <a:p>
            <a:pPr indent="-50800">
              <a:buClr>
                <a:schemeClr val="dk1"/>
              </a:buClr>
              <a:buSzPts val="2800"/>
              <a:buFont typeface="Arial" panose="020B0604020202020204" pitchFamily="34" charset="0"/>
              <a:buNone/>
            </a:pPr>
            <a:endParaRPr lang="en-US" dirty="0"/>
          </a:p>
        </p:txBody>
      </p:sp>
      <p:pic>
        <p:nvPicPr>
          <p:cNvPr id="6" name="Picture 5" descr="A form with text and images&#10;&#10;AI-generated content may be incorrect.">
            <a:extLst>
              <a:ext uri="{FF2B5EF4-FFF2-40B4-BE49-F238E27FC236}">
                <a16:creationId xmlns:a16="http://schemas.microsoft.com/office/drawing/2014/main" id="{DA439845-EE9D-8FE6-AD72-A084839B48EE}"/>
              </a:ext>
            </a:extLst>
          </p:cNvPr>
          <p:cNvPicPr>
            <a:picLocks noChangeAspect="1"/>
          </p:cNvPicPr>
          <p:nvPr/>
        </p:nvPicPr>
        <p:blipFill>
          <a:blip r:embed="rId3"/>
          <a:stretch>
            <a:fillRect/>
          </a:stretch>
        </p:blipFill>
        <p:spPr>
          <a:xfrm>
            <a:off x="4969909" y="1327457"/>
            <a:ext cx="3907404" cy="48495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728311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85459-15BE-F6C8-7516-1736EFEA1F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BFAECE-888F-23CB-538B-F8400C237B6A}"/>
              </a:ext>
            </a:extLst>
          </p:cNvPr>
          <p:cNvSpPr>
            <a:spLocks noGrp="1"/>
          </p:cNvSpPr>
          <p:nvPr>
            <p:ph type="title"/>
          </p:nvPr>
        </p:nvSpPr>
        <p:spPr/>
        <p:txBody>
          <a:bodyPr/>
          <a:lstStyle/>
          <a:p>
            <a:r>
              <a:rPr lang="en-US" dirty="0"/>
              <a:t>State Council Program Awards</a:t>
            </a:r>
          </a:p>
        </p:txBody>
      </p:sp>
      <p:sp>
        <p:nvSpPr>
          <p:cNvPr id="3" name="Google Shape;306;p4">
            <a:extLst>
              <a:ext uri="{FF2B5EF4-FFF2-40B4-BE49-F238E27FC236}">
                <a16:creationId xmlns:a16="http://schemas.microsoft.com/office/drawing/2014/main" id="{D737EBDD-084C-A1C8-653A-CD85039C6F72}"/>
              </a:ext>
            </a:extLst>
          </p:cNvPr>
          <p:cNvSpPr txBox="1">
            <a:spLocks/>
          </p:cNvSpPr>
          <p:nvPr/>
        </p:nvSpPr>
        <p:spPr>
          <a:xfrm>
            <a:off x="22043" y="1792643"/>
            <a:ext cx="5527342" cy="4253315"/>
          </a:xfrm>
          <a:prstGeom prst="rect">
            <a:avLst/>
          </a:prstGeom>
          <a:noFill/>
          <a:ln>
            <a:noFill/>
          </a:ln>
        </p:spPr>
        <p:txBody>
          <a:bodyPr spcFirstLastPara="1" wrap="square" lIns="91425" tIns="45700" rIns="91425" bIns="45700" anchor="t" anchorCtr="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buClr>
                <a:schemeClr val="dk1"/>
              </a:buClr>
              <a:buSzPts val="2800"/>
            </a:pPr>
            <a:r>
              <a:rPr lang="en-US" sz="4100" dirty="0"/>
              <a:t>Best Faith, Family, Community, and Life Program between 3/1/25 and 2/28/26</a:t>
            </a:r>
          </a:p>
          <a:p>
            <a:pPr>
              <a:lnSpc>
                <a:spcPct val="110000"/>
              </a:lnSpc>
              <a:spcBef>
                <a:spcPts val="0"/>
              </a:spcBef>
              <a:buClr>
                <a:schemeClr val="dk1"/>
              </a:buClr>
              <a:buSzPts val="2800"/>
            </a:pPr>
            <a:r>
              <a:rPr lang="en-US" sz="4100" dirty="0"/>
              <a:t>Include up to five (5) pages and photos/documentation</a:t>
            </a:r>
          </a:p>
          <a:p>
            <a:pPr>
              <a:lnSpc>
                <a:spcPct val="110000"/>
              </a:lnSpc>
              <a:spcBef>
                <a:spcPts val="0"/>
              </a:spcBef>
              <a:buClr>
                <a:schemeClr val="dk1"/>
              </a:buClr>
              <a:buSzPts val="2800"/>
            </a:pPr>
            <a:r>
              <a:rPr lang="en-US" sz="4100" dirty="0"/>
              <a:t>Combine and save as one PDF file </a:t>
            </a:r>
          </a:p>
          <a:p>
            <a:pPr>
              <a:lnSpc>
                <a:spcPct val="110000"/>
              </a:lnSpc>
              <a:spcBef>
                <a:spcPts val="0"/>
              </a:spcBef>
              <a:buClr>
                <a:schemeClr val="dk1"/>
              </a:buClr>
              <a:buSzPts val="2800"/>
            </a:pPr>
            <a:r>
              <a:rPr lang="en-US" sz="4100" dirty="0"/>
              <a:t>Email to Alan Pultyniewicz, State Program Director: </a:t>
            </a:r>
            <a:r>
              <a:rPr lang="en-US" sz="4100" dirty="0">
                <a:hlinkClick r:id="rId2"/>
              </a:rPr>
              <a:t>apulty@yahoo.com</a:t>
            </a:r>
            <a:endParaRPr lang="en-US" sz="4100" dirty="0"/>
          </a:p>
          <a:p>
            <a:pPr>
              <a:lnSpc>
                <a:spcPct val="110000"/>
              </a:lnSpc>
              <a:spcBef>
                <a:spcPts val="0"/>
              </a:spcBef>
              <a:buClr>
                <a:schemeClr val="dk1"/>
              </a:buClr>
              <a:buSzPts val="2800"/>
            </a:pPr>
            <a:r>
              <a:rPr lang="en-US" sz="4100" dirty="0"/>
              <a:t>Due </a:t>
            </a:r>
            <a:r>
              <a:rPr lang="en-US" sz="4100" b="1" dirty="0">
                <a:highlight>
                  <a:srgbClr val="FFFF00"/>
                </a:highlight>
              </a:rPr>
              <a:t>March 7, 2026</a:t>
            </a:r>
          </a:p>
          <a:p>
            <a:pPr>
              <a:lnSpc>
                <a:spcPct val="110000"/>
              </a:lnSpc>
              <a:spcBef>
                <a:spcPts val="0"/>
              </a:spcBef>
              <a:buClr>
                <a:schemeClr val="dk1"/>
              </a:buClr>
              <a:buSzPts val="2800"/>
            </a:pPr>
            <a:endParaRPr lang="en-US" dirty="0"/>
          </a:p>
        </p:txBody>
      </p:sp>
      <p:pic>
        <p:nvPicPr>
          <p:cNvPr id="4" name="Picture 3">
            <a:extLst>
              <a:ext uri="{FF2B5EF4-FFF2-40B4-BE49-F238E27FC236}">
                <a16:creationId xmlns:a16="http://schemas.microsoft.com/office/drawing/2014/main" id="{87A03EF9-4D69-AB93-7D0C-6C2482323AD4}"/>
              </a:ext>
            </a:extLst>
          </p:cNvPr>
          <p:cNvPicPr>
            <a:picLocks noChangeAspect="1"/>
          </p:cNvPicPr>
          <p:nvPr/>
        </p:nvPicPr>
        <p:blipFill>
          <a:blip r:embed="rId3"/>
          <a:stretch>
            <a:fillRect/>
          </a:stretch>
        </p:blipFill>
        <p:spPr>
          <a:xfrm>
            <a:off x="5549385" y="1596156"/>
            <a:ext cx="3327928" cy="43513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8C9D0146-24AF-A14A-C095-BD4AE0CBCFB2}"/>
              </a:ext>
            </a:extLst>
          </p:cNvPr>
          <p:cNvSpPr txBox="1"/>
          <p:nvPr/>
        </p:nvSpPr>
        <p:spPr>
          <a:xfrm>
            <a:off x="232011" y="6045958"/>
            <a:ext cx="8645301" cy="677108"/>
          </a:xfrm>
          <a:prstGeom prst="rect">
            <a:avLst/>
          </a:prstGeom>
          <a:noFill/>
        </p:spPr>
        <p:txBody>
          <a:bodyPr wrap="square" rtlCol="0">
            <a:spAutoFit/>
          </a:bodyPr>
          <a:lstStyle/>
          <a:p>
            <a:pPr algn="ctr"/>
            <a:r>
              <a:rPr lang="en-US" sz="2000" dirty="0">
                <a:hlinkClick r:id="rId4"/>
              </a:rPr>
              <a:t>https://www.kofc.org/en/forms/council/state_serviceaward_p.pdf</a:t>
            </a:r>
            <a:r>
              <a:rPr lang="en-US" sz="2000" dirty="0"/>
              <a:t> </a:t>
            </a:r>
          </a:p>
          <a:p>
            <a:pPr algn="ctr"/>
            <a:endParaRPr lang="en-US" dirty="0"/>
          </a:p>
        </p:txBody>
      </p:sp>
    </p:spTree>
    <p:extLst>
      <p:ext uri="{BB962C8B-B14F-4D97-AF65-F5344CB8AC3E}">
        <p14:creationId xmlns:p14="http://schemas.microsoft.com/office/powerpoint/2010/main" val="9566994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82DE3-9295-2FFD-2F0C-BB90FDDB47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B17B65-9F02-5AC0-1631-DF2F145DC553}"/>
              </a:ext>
            </a:extLst>
          </p:cNvPr>
          <p:cNvSpPr>
            <a:spLocks noGrp="1"/>
          </p:cNvSpPr>
          <p:nvPr>
            <p:ph type="title"/>
          </p:nvPr>
        </p:nvSpPr>
        <p:spPr/>
        <p:txBody>
          <a:bodyPr/>
          <a:lstStyle/>
          <a:p>
            <a:r>
              <a:rPr lang="en-US" dirty="0"/>
              <a:t>Columbian Award SP-7</a:t>
            </a:r>
          </a:p>
        </p:txBody>
      </p:sp>
      <p:sp>
        <p:nvSpPr>
          <p:cNvPr id="3" name="Google Shape;306;p4">
            <a:extLst>
              <a:ext uri="{FF2B5EF4-FFF2-40B4-BE49-F238E27FC236}">
                <a16:creationId xmlns:a16="http://schemas.microsoft.com/office/drawing/2014/main" id="{177A8AC3-0CAA-CB19-00D4-35707238D5B4}"/>
              </a:ext>
            </a:extLst>
          </p:cNvPr>
          <p:cNvSpPr txBox="1">
            <a:spLocks/>
          </p:cNvSpPr>
          <p:nvPr/>
        </p:nvSpPr>
        <p:spPr>
          <a:xfrm>
            <a:off x="139700" y="1712645"/>
            <a:ext cx="4432300" cy="3715366"/>
          </a:xfrm>
          <a:prstGeom prst="rect">
            <a:avLst/>
          </a:prstGeom>
          <a:noFill/>
          <a:ln>
            <a:noFill/>
          </a:ln>
        </p:spPr>
        <p:txBody>
          <a:bodyPr spcFirstLastPara="1" wrap="square" lIns="91425" tIns="45700" rIns="91425" bIns="45700" anchor="t" anchorCtr="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buClr>
                <a:schemeClr val="dk1"/>
              </a:buClr>
              <a:buSzPts val="2800"/>
            </a:pPr>
            <a:r>
              <a:rPr lang="en-US" sz="9800" dirty="0"/>
              <a:t>Report FIA programs conducted during fraternal year (7/1/25-6/30/26)</a:t>
            </a:r>
          </a:p>
          <a:p>
            <a:pPr>
              <a:lnSpc>
                <a:spcPct val="120000"/>
              </a:lnSpc>
              <a:spcBef>
                <a:spcPts val="0"/>
              </a:spcBef>
              <a:buClr>
                <a:schemeClr val="dk1"/>
              </a:buClr>
              <a:buSzPts val="2800"/>
            </a:pPr>
            <a:r>
              <a:rPr lang="en-US" sz="9800" dirty="0"/>
              <a:t>Each Program is 1 credit; Featured Programs are 2 credits</a:t>
            </a:r>
          </a:p>
          <a:p>
            <a:pPr>
              <a:lnSpc>
                <a:spcPct val="120000"/>
              </a:lnSpc>
              <a:spcBef>
                <a:spcPts val="0"/>
              </a:spcBef>
              <a:buClr>
                <a:schemeClr val="dk1"/>
              </a:buClr>
              <a:buSzPts val="2800"/>
            </a:pPr>
            <a:r>
              <a:rPr lang="en-US" sz="9800" dirty="0"/>
              <a:t>Need 4 credits in each category: Faith, Family, Community, and Life</a:t>
            </a:r>
          </a:p>
          <a:p>
            <a:pPr>
              <a:lnSpc>
                <a:spcPct val="120000"/>
              </a:lnSpc>
              <a:spcBef>
                <a:spcPts val="0"/>
              </a:spcBef>
              <a:buClr>
                <a:schemeClr val="dk1"/>
              </a:buClr>
              <a:buSzPts val="2800"/>
            </a:pPr>
            <a:r>
              <a:rPr lang="en-US" sz="9800" dirty="0"/>
              <a:t>Submit online and send copy to DD and </a:t>
            </a:r>
            <a:r>
              <a:rPr lang="en-US" sz="9800" dirty="0">
                <a:hlinkClick r:id="rId2"/>
              </a:rPr>
              <a:t>reports@kofc-md.org</a:t>
            </a:r>
            <a:r>
              <a:rPr lang="en-US" sz="9800" dirty="0"/>
              <a:t> </a:t>
            </a:r>
          </a:p>
          <a:p>
            <a:pPr>
              <a:lnSpc>
                <a:spcPct val="120000"/>
              </a:lnSpc>
              <a:spcBef>
                <a:spcPts val="0"/>
              </a:spcBef>
              <a:buClr>
                <a:schemeClr val="dk1"/>
              </a:buClr>
              <a:buSzPts val="2800"/>
            </a:pPr>
            <a:r>
              <a:rPr lang="en-US" sz="9800" dirty="0"/>
              <a:t>Do not delay - Due </a:t>
            </a:r>
            <a:r>
              <a:rPr lang="en-US" sz="9800" b="1" dirty="0">
                <a:highlight>
                  <a:srgbClr val="FFFF00"/>
                </a:highlight>
              </a:rPr>
              <a:t>June 30, 2026</a:t>
            </a:r>
          </a:p>
          <a:p>
            <a:pPr>
              <a:lnSpc>
                <a:spcPct val="110000"/>
              </a:lnSpc>
              <a:spcBef>
                <a:spcPts val="0"/>
              </a:spcBef>
              <a:buClr>
                <a:schemeClr val="dk1"/>
              </a:buClr>
              <a:buSzPts val="2800"/>
            </a:pPr>
            <a:endParaRPr lang="en-US" dirty="0"/>
          </a:p>
        </p:txBody>
      </p:sp>
      <p:pic>
        <p:nvPicPr>
          <p:cNvPr id="4" name="Picture 3">
            <a:extLst>
              <a:ext uri="{FF2B5EF4-FFF2-40B4-BE49-F238E27FC236}">
                <a16:creationId xmlns:a16="http://schemas.microsoft.com/office/drawing/2014/main" id="{D3B0F6BA-C1DF-ED78-56D4-A3F7B95B9608}"/>
              </a:ext>
            </a:extLst>
          </p:cNvPr>
          <p:cNvPicPr>
            <a:picLocks noChangeAspect="1"/>
          </p:cNvPicPr>
          <p:nvPr/>
        </p:nvPicPr>
        <p:blipFill>
          <a:blip r:embed="rId3"/>
          <a:stretch>
            <a:fillRect/>
          </a:stretch>
        </p:blipFill>
        <p:spPr>
          <a:xfrm>
            <a:off x="4728974" y="1733503"/>
            <a:ext cx="4148339" cy="37153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269888F3-12C0-6821-4AE8-A88F0A17CAE3}"/>
              </a:ext>
            </a:extLst>
          </p:cNvPr>
          <p:cNvSpPr txBox="1"/>
          <p:nvPr/>
        </p:nvSpPr>
        <p:spPr>
          <a:xfrm>
            <a:off x="341194" y="5909481"/>
            <a:ext cx="8270543" cy="677108"/>
          </a:xfrm>
          <a:prstGeom prst="rect">
            <a:avLst/>
          </a:prstGeom>
          <a:noFill/>
        </p:spPr>
        <p:txBody>
          <a:bodyPr wrap="square" rtlCol="0">
            <a:spAutoFit/>
          </a:bodyPr>
          <a:lstStyle/>
          <a:p>
            <a:pPr algn="ctr"/>
            <a:r>
              <a:rPr lang="en-US" sz="2000" dirty="0">
                <a:hlinkClick r:id="rId4"/>
              </a:rPr>
              <a:t>https://www.kofc.org/en/forms/council/columbian_awardap_p.pdf</a:t>
            </a:r>
            <a:r>
              <a:rPr lang="en-US" sz="2000" dirty="0"/>
              <a:t> </a:t>
            </a:r>
          </a:p>
          <a:p>
            <a:pPr algn="ctr"/>
            <a:endParaRPr lang="en-US" dirty="0"/>
          </a:p>
        </p:txBody>
      </p:sp>
    </p:spTree>
    <p:extLst>
      <p:ext uri="{BB962C8B-B14F-4D97-AF65-F5344CB8AC3E}">
        <p14:creationId xmlns:p14="http://schemas.microsoft.com/office/powerpoint/2010/main" val="2455272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D300E-AEBB-9CEE-5D4C-0A9DF971F599}"/>
              </a:ext>
            </a:extLst>
          </p:cNvPr>
          <p:cNvSpPr>
            <a:spLocks noGrp="1"/>
          </p:cNvSpPr>
          <p:nvPr>
            <p:ph type="title"/>
          </p:nvPr>
        </p:nvSpPr>
        <p:spPr/>
        <p:txBody>
          <a:bodyPr/>
          <a:lstStyle/>
          <a:p>
            <a:r>
              <a:rPr lang="en-US" dirty="0"/>
              <a:t>Upcoming Programs and Events</a:t>
            </a:r>
          </a:p>
        </p:txBody>
      </p:sp>
      <p:sp>
        <p:nvSpPr>
          <p:cNvPr id="3" name="Content Placeholder 2">
            <a:extLst>
              <a:ext uri="{FF2B5EF4-FFF2-40B4-BE49-F238E27FC236}">
                <a16:creationId xmlns:a16="http://schemas.microsoft.com/office/drawing/2014/main" id="{56A923EA-A5A9-DBA7-E708-7EFA4E3FBC4D}"/>
              </a:ext>
            </a:extLst>
          </p:cNvPr>
          <p:cNvSpPr>
            <a:spLocks noGrp="1"/>
          </p:cNvSpPr>
          <p:nvPr>
            <p:ph idx="1"/>
          </p:nvPr>
        </p:nvSpPr>
        <p:spPr>
          <a:xfrm>
            <a:off x="300251" y="1957083"/>
            <a:ext cx="8843749" cy="4789952"/>
          </a:xfrm>
        </p:spPr>
        <p:txBody>
          <a:bodyPr/>
          <a:lstStyle/>
          <a:p>
            <a:r>
              <a:rPr lang="en-US" dirty="0"/>
              <a:t>Sacred Heart of Jesus Pilgrim Icon - ongoing</a:t>
            </a:r>
          </a:p>
          <a:p>
            <a:r>
              <a:rPr lang="en-US" dirty="0"/>
              <a:t>Right to Life March – January 23, 2026</a:t>
            </a:r>
          </a:p>
          <a:p>
            <a:r>
              <a:rPr lang="en-US" dirty="0"/>
              <a:t>Catholic Men’s Fellowship Conference – March 14, 2026</a:t>
            </a:r>
          </a:p>
          <a:p>
            <a:r>
              <a:rPr lang="en-US" dirty="0"/>
              <a:t>Basketball Free Throw Championship – March 14, 2026</a:t>
            </a:r>
          </a:p>
          <a:p>
            <a:r>
              <a:rPr lang="en-US" dirty="0"/>
              <a:t>Founder’s Day Mass and Awards Reception – March 22, 2026</a:t>
            </a:r>
          </a:p>
          <a:p>
            <a:r>
              <a:rPr lang="en-US" dirty="0"/>
              <a:t>Family of the Month – ongoing</a:t>
            </a:r>
          </a:p>
          <a:p>
            <a:r>
              <a:rPr lang="en-US" dirty="0"/>
              <a:t>State Family Picnic – TBD</a:t>
            </a:r>
          </a:p>
          <a:p>
            <a:r>
              <a:rPr lang="en-US" dirty="0"/>
              <a:t>State Camping Trip – TBD</a:t>
            </a:r>
          </a:p>
          <a:p>
            <a:endParaRPr lang="en-US" dirty="0"/>
          </a:p>
        </p:txBody>
      </p:sp>
    </p:spTree>
    <p:extLst>
      <p:ext uri="{BB962C8B-B14F-4D97-AF65-F5344CB8AC3E}">
        <p14:creationId xmlns:p14="http://schemas.microsoft.com/office/powerpoint/2010/main" val="2160200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2AD60-CDBB-6BBB-EF96-0A08841B2662}"/>
              </a:ext>
            </a:extLst>
          </p:cNvPr>
          <p:cNvSpPr>
            <a:spLocks noGrp="1"/>
          </p:cNvSpPr>
          <p:nvPr>
            <p:ph type="title"/>
          </p:nvPr>
        </p:nvSpPr>
        <p:spPr/>
        <p:txBody>
          <a:bodyPr/>
          <a:lstStyle/>
          <a:p>
            <a:r>
              <a:rPr lang="en-US" dirty="0"/>
              <a:t>Upcoming State FIA Highlights</a:t>
            </a:r>
          </a:p>
        </p:txBody>
      </p:sp>
      <p:pic>
        <p:nvPicPr>
          <p:cNvPr id="8" name="Picture 7" descr="A basketball tournament invitation&#10;&#10;AI-generated content may be incorrect.">
            <a:extLst>
              <a:ext uri="{FF2B5EF4-FFF2-40B4-BE49-F238E27FC236}">
                <a16:creationId xmlns:a16="http://schemas.microsoft.com/office/drawing/2014/main" id="{6A588B23-68AE-67AB-BAE5-3DE8FD140034}"/>
              </a:ext>
            </a:extLst>
          </p:cNvPr>
          <p:cNvPicPr>
            <a:picLocks noChangeAspect="1"/>
          </p:cNvPicPr>
          <p:nvPr/>
        </p:nvPicPr>
        <p:blipFill>
          <a:blip r:embed="rId2"/>
          <a:stretch>
            <a:fillRect/>
          </a:stretch>
        </p:blipFill>
        <p:spPr>
          <a:xfrm>
            <a:off x="1737748" y="1291872"/>
            <a:ext cx="6751160" cy="50418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436755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0024B-4829-1AF0-49E5-9B146CC21B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DD7ACD-8F7C-616B-3C04-0EAB6076C3B8}"/>
              </a:ext>
            </a:extLst>
          </p:cNvPr>
          <p:cNvSpPr>
            <a:spLocks noGrp="1"/>
          </p:cNvSpPr>
          <p:nvPr>
            <p:ph type="title"/>
          </p:nvPr>
        </p:nvSpPr>
        <p:spPr/>
        <p:txBody>
          <a:bodyPr>
            <a:normAutofit fontScale="90000"/>
          </a:bodyPr>
          <a:lstStyle/>
          <a:p>
            <a:r>
              <a:rPr lang="en-US" dirty="0"/>
              <a:t>Catholic Men’s Fellowship Conference</a:t>
            </a:r>
          </a:p>
        </p:txBody>
      </p:sp>
      <p:pic>
        <p:nvPicPr>
          <p:cNvPr id="4" name="Picture 3" descr="A poster with a group of people&#10;&#10;AI-generated content may be incorrect.">
            <a:extLst>
              <a:ext uri="{FF2B5EF4-FFF2-40B4-BE49-F238E27FC236}">
                <a16:creationId xmlns:a16="http://schemas.microsoft.com/office/drawing/2014/main" id="{3D528777-6096-AD98-CF7A-19CD7E45E281}"/>
              </a:ext>
            </a:extLst>
          </p:cNvPr>
          <p:cNvPicPr>
            <a:picLocks noChangeAspect="1"/>
          </p:cNvPicPr>
          <p:nvPr/>
        </p:nvPicPr>
        <p:blipFill>
          <a:blip r:embed="rId2"/>
          <a:stretch>
            <a:fillRect/>
          </a:stretch>
        </p:blipFill>
        <p:spPr>
          <a:xfrm>
            <a:off x="4789907" y="1241946"/>
            <a:ext cx="3967242" cy="5112333"/>
          </a:xfrm>
          <a:prstGeom prst="rect">
            <a:avLst/>
          </a:prstGeom>
        </p:spPr>
      </p:pic>
      <p:pic>
        <p:nvPicPr>
          <p:cNvPr id="10" name="Content Placeholder 9" descr="A close up of black text&#10;&#10;AI-generated content may be incorrect.">
            <a:extLst>
              <a:ext uri="{FF2B5EF4-FFF2-40B4-BE49-F238E27FC236}">
                <a16:creationId xmlns:a16="http://schemas.microsoft.com/office/drawing/2014/main" id="{98335631-CF8D-43D0-5393-2A01C151915F}"/>
              </a:ext>
            </a:extLst>
          </p:cNvPr>
          <p:cNvPicPr>
            <a:picLocks noGrp="1" noChangeAspect="1"/>
          </p:cNvPicPr>
          <p:nvPr>
            <p:ph idx="1"/>
          </p:nvPr>
        </p:nvPicPr>
        <p:blipFill>
          <a:blip r:embed="rId3"/>
          <a:srcRect r="70407"/>
          <a:stretch>
            <a:fillRect/>
          </a:stretch>
        </p:blipFill>
        <p:spPr>
          <a:xfrm>
            <a:off x="681567" y="1913809"/>
            <a:ext cx="3672528" cy="3030382"/>
          </a:xfrm>
          <a:prstGeom prst="rect">
            <a:avLst/>
          </a:prstGeom>
        </p:spPr>
      </p:pic>
      <p:pic>
        <p:nvPicPr>
          <p:cNvPr id="11" name="Content Placeholder 9" descr="A close up of black text&#10;&#10;AI-generated content may be incorrect.">
            <a:extLst>
              <a:ext uri="{FF2B5EF4-FFF2-40B4-BE49-F238E27FC236}">
                <a16:creationId xmlns:a16="http://schemas.microsoft.com/office/drawing/2014/main" id="{3F50309A-B1CF-7029-A091-9A2CCDEE6087}"/>
              </a:ext>
            </a:extLst>
          </p:cNvPr>
          <p:cNvPicPr>
            <a:picLocks noChangeAspect="1"/>
          </p:cNvPicPr>
          <p:nvPr/>
        </p:nvPicPr>
        <p:blipFill>
          <a:blip r:embed="rId3"/>
          <a:srcRect l="28621" t="40329" r="4067" b="39594"/>
          <a:stretch>
            <a:fillRect/>
          </a:stretch>
        </p:blipFill>
        <p:spPr>
          <a:xfrm>
            <a:off x="0" y="5276225"/>
            <a:ext cx="4572000" cy="333006"/>
          </a:xfrm>
          <a:prstGeom prst="rect">
            <a:avLst/>
          </a:prstGeom>
        </p:spPr>
      </p:pic>
    </p:spTree>
    <p:extLst>
      <p:ext uri="{BB962C8B-B14F-4D97-AF65-F5344CB8AC3E}">
        <p14:creationId xmlns:p14="http://schemas.microsoft.com/office/powerpoint/2010/main" val="15838210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C5E6B-DB5A-C335-0C8D-964B711E0432}"/>
            </a:ext>
          </a:extLst>
        </p:cNvPr>
        <p:cNvGrpSpPr/>
        <p:nvPr/>
      </p:nvGrpSpPr>
      <p:grpSpPr>
        <a:xfrm>
          <a:off x="0" y="0"/>
          <a:ext cx="0" cy="0"/>
          <a:chOff x="0" y="0"/>
          <a:chExt cx="0" cy="0"/>
        </a:xfrm>
      </p:grpSpPr>
      <p:sp>
        <p:nvSpPr>
          <p:cNvPr id="4" name="Half Frame 3">
            <a:extLst>
              <a:ext uri="{FF2B5EF4-FFF2-40B4-BE49-F238E27FC236}">
                <a16:creationId xmlns:a16="http://schemas.microsoft.com/office/drawing/2014/main" id="{2A7F3F31-42A4-8FE3-EB8F-54F9CF1E90CC}"/>
              </a:ext>
            </a:extLst>
          </p:cNvPr>
          <p:cNvSpPr/>
          <p:nvPr/>
        </p:nvSpPr>
        <p:spPr>
          <a:xfrm>
            <a:off x="0" y="0"/>
            <a:ext cx="15300960" cy="10332720"/>
          </a:xfrm>
          <a:prstGeom prst="halfFrame">
            <a:avLst/>
          </a:prstGeom>
          <a:solidFill>
            <a:srgbClr val="0078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 name="Half Frame 4">
            <a:extLst>
              <a:ext uri="{FF2B5EF4-FFF2-40B4-BE49-F238E27FC236}">
                <a16:creationId xmlns:a16="http://schemas.microsoft.com/office/drawing/2014/main" id="{76742167-41A1-6A20-1D04-3371311F7D43}"/>
              </a:ext>
            </a:extLst>
          </p:cNvPr>
          <p:cNvSpPr/>
          <p:nvPr/>
        </p:nvSpPr>
        <p:spPr>
          <a:xfrm rot="10800000">
            <a:off x="-7963382" y="-3877520"/>
            <a:ext cx="17259782" cy="10735519"/>
          </a:xfrm>
          <a:prstGeom prst="halfFrame">
            <a:avLst/>
          </a:prstGeom>
          <a:solidFill>
            <a:srgbClr val="0078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extBox 1">
            <a:extLst>
              <a:ext uri="{FF2B5EF4-FFF2-40B4-BE49-F238E27FC236}">
                <a16:creationId xmlns:a16="http://schemas.microsoft.com/office/drawing/2014/main" id="{3477ACAD-C47E-1FA5-88B3-1D560FA2803D}"/>
              </a:ext>
            </a:extLst>
          </p:cNvPr>
          <p:cNvSpPr txBox="1"/>
          <p:nvPr/>
        </p:nvSpPr>
        <p:spPr>
          <a:xfrm>
            <a:off x="210552" y="3864686"/>
            <a:ext cx="8722895" cy="1569660"/>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Arial Rounded MT Bold" panose="020F0704030504030204" pitchFamily="34" charset="0"/>
              </a:rPr>
              <a:t>FIA Programs </a:t>
            </a:r>
            <a:br>
              <a:rPr lang="en-US" sz="4800" b="1" dirty="0">
                <a:solidFill>
                  <a:schemeClr val="bg1"/>
                </a:solidFill>
                <a:effectLst>
                  <a:outerShdw blurRad="38100" dist="38100" dir="2700000" algn="tl">
                    <a:srgbClr val="000000">
                      <a:alpha val="43137"/>
                    </a:srgbClr>
                  </a:outerShdw>
                </a:effectLst>
                <a:latin typeface="Arial Rounded MT Bold" panose="020F0704030504030204" pitchFamily="34" charset="0"/>
              </a:rPr>
            </a:br>
            <a:r>
              <a:rPr lang="en-US" sz="4800" b="1" dirty="0">
                <a:solidFill>
                  <a:schemeClr val="bg1"/>
                </a:solidFill>
                <a:effectLst>
                  <a:outerShdw blurRad="38100" dist="38100" dir="2700000" algn="tl">
                    <a:srgbClr val="000000">
                      <a:alpha val="43137"/>
                    </a:srgbClr>
                  </a:outerShdw>
                </a:effectLst>
                <a:latin typeface="Arial Rounded MT Bold" panose="020F0704030504030204" pitchFamily="34" charset="0"/>
              </a:rPr>
              <a:t>Mid-Term Meeting</a:t>
            </a:r>
          </a:p>
        </p:txBody>
      </p:sp>
      <p:sp>
        <p:nvSpPr>
          <p:cNvPr id="3" name="Subtitle 2">
            <a:extLst>
              <a:ext uri="{FF2B5EF4-FFF2-40B4-BE49-F238E27FC236}">
                <a16:creationId xmlns:a16="http://schemas.microsoft.com/office/drawing/2014/main" id="{F44D31F4-5D5B-B218-FEFC-4E809AB94447}"/>
              </a:ext>
            </a:extLst>
          </p:cNvPr>
          <p:cNvSpPr>
            <a:spLocks noGrp="1"/>
          </p:cNvSpPr>
          <p:nvPr>
            <p:ph type="subTitle" idx="1"/>
          </p:nvPr>
        </p:nvSpPr>
        <p:spPr>
          <a:xfrm>
            <a:off x="2857499" y="5590373"/>
            <a:ext cx="3429000" cy="906306"/>
          </a:xfrm>
        </p:spPr>
        <p:txBody>
          <a:bodyPr/>
          <a:lstStyle/>
          <a:p>
            <a:pPr lvl="0">
              <a:spcBef>
                <a:spcPts val="0"/>
              </a:spcBef>
              <a:buClr>
                <a:schemeClr val="dk1"/>
              </a:buClr>
              <a:buSzPts val="2400"/>
            </a:pPr>
            <a:r>
              <a:rPr lang="en-US" dirty="0">
                <a:solidFill>
                  <a:schemeClr val="bg1"/>
                </a:solidFill>
              </a:rPr>
              <a:t>Alan Pultyniewicz</a:t>
            </a:r>
          </a:p>
          <a:p>
            <a:pPr lvl="0">
              <a:buClr>
                <a:schemeClr val="dk1"/>
              </a:buClr>
              <a:buSzPts val="2400"/>
            </a:pPr>
            <a:r>
              <a:rPr lang="en-US" dirty="0">
                <a:solidFill>
                  <a:schemeClr val="bg1"/>
                </a:solidFill>
              </a:rPr>
              <a:t>Program Director</a:t>
            </a:r>
          </a:p>
          <a:p>
            <a:endParaRPr lang="en-US" dirty="0">
              <a:solidFill>
                <a:schemeClr val="bg1"/>
              </a:solidFill>
            </a:endParaRPr>
          </a:p>
        </p:txBody>
      </p:sp>
      <p:pic>
        <p:nvPicPr>
          <p:cNvPr id="7" name="Picture 6">
            <a:extLst>
              <a:ext uri="{FF2B5EF4-FFF2-40B4-BE49-F238E27FC236}">
                <a16:creationId xmlns:a16="http://schemas.microsoft.com/office/drawing/2014/main" id="{607EAF4B-3057-4211-9F90-0A37E861E8B2}"/>
              </a:ext>
            </a:extLst>
          </p:cNvPr>
          <p:cNvPicPr>
            <a:picLocks noChangeAspect="1"/>
          </p:cNvPicPr>
          <p:nvPr/>
        </p:nvPicPr>
        <p:blipFill>
          <a:blip r:embed="rId2"/>
          <a:stretch>
            <a:fillRect/>
          </a:stretch>
        </p:blipFill>
        <p:spPr>
          <a:xfrm>
            <a:off x="3098794" y="289998"/>
            <a:ext cx="2946410" cy="3574688"/>
          </a:xfrm>
          <a:prstGeom prst="rect">
            <a:avLst/>
          </a:prstGeom>
          <a:ln>
            <a:solidFill>
              <a:schemeClr val="tx1"/>
            </a:solidFill>
          </a:ln>
        </p:spPr>
      </p:pic>
    </p:spTree>
    <p:extLst>
      <p:ext uri="{BB962C8B-B14F-4D97-AF65-F5344CB8AC3E}">
        <p14:creationId xmlns:p14="http://schemas.microsoft.com/office/powerpoint/2010/main" val="31002845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5AB70-BF07-FE41-801D-DD8F12435062}"/>
              </a:ext>
            </a:extLst>
          </p:cNvPr>
          <p:cNvSpPr>
            <a:spLocks noGrp="1"/>
          </p:cNvSpPr>
          <p:nvPr>
            <p:ph type="title"/>
          </p:nvPr>
        </p:nvSpPr>
        <p:spPr/>
        <p:txBody>
          <a:bodyPr/>
          <a:lstStyle/>
          <a:p>
            <a:r>
              <a:rPr lang="en-US" dirty="0"/>
              <a:t>Keep Christ in Christmas</a:t>
            </a:r>
          </a:p>
        </p:txBody>
      </p:sp>
      <p:sp>
        <p:nvSpPr>
          <p:cNvPr id="3" name="Content Placeholder 2">
            <a:extLst>
              <a:ext uri="{FF2B5EF4-FFF2-40B4-BE49-F238E27FC236}">
                <a16:creationId xmlns:a16="http://schemas.microsoft.com/office/drawing/2014/main" id="{25515EAC-85EA-8267-98E4-5D24D4FBE0EE}"/>
              </a:ext>
            </a:extLst>
          </p:cNvPr>
          <p:cNvSpPr>
            <a:spLocks noGrp="1"/>
          </p:cNvSpPr>
          <p:nvPr>
            <p:ph idx="1"/>
          </p:nvPr>
        </p:nvSpPr>
        <p:spPr>
          <a:xfrm>
            <a:off x="163774" y="1670246"/>
            <a:ext cx="5991367" cy="4025677"/>
          </a:xfrm>
        </p:spPr>
        <p:txBody>
          <a:bodyPr>
            <a:noAutofit/>
          </a:bodyPr>
          <a:lstStyle/>
          <a:p>
            <a:pPr marL="0" indent="0" algn="ctr">
              <a:buNone/>
            </a:pPr>
            <a:r>
              <a:rPr lang="en-US" sz="3200" b="1" dirty="0">
                <a:highlight>
                  <a:srgbClr val="FFFF00"/>
                </a:highlight>
              </a:rPr>
              <a:t>189 posters submitted</a:t>
            </a:r>
          </a:p>
          <a:p>
            <a:r>
              <a:rPr lang="en-US" sz="3200" b="1" u="sng" dirty="0"/>
              <a:t>Kindergarten:</a:t>
            </a:r>
          </a:p>
          <a:p>
            <a:endParaRPr lang="en-US" sz="3200" b="1" u="sng" dirty="0"/>
          </a:p>
          <a:p>
            <a:pPr lvl="1"/>
            <a:r>
              <a:rPr lang="en-US" sz="3200" dirty="0"/>
              <a:t>1st Place: Westminster #1393</a:t>
            </a:r>
          </a:p>
          <a:p>
            <a:pPr lvl="1"/>
            <a:endParaRPr lang="en-US" sz="3200" dirty="0"/>
          </a:p>
          <a:p>
            <a:pPr lvl="1"/>
            <a:r>
              <a:rPr lang="en-US" sz="3200" dirty="0"/>
              <a:t>2nd Place: Bethlehem #2605</a:t>
            </a:r>
          </a:p>
          <a:p>
            <a:pPr lvl="1"/>
            <a:endParaRPr lang="en-US" sz="3200" dirty="0"/>
          </a:p>
          <a:p>
            <a:pPr lvl="1"/>
            <a:r>
              <a:rPr lang="en-US" sz="3200" dirty="0"/>
              <a:t>3rd Place: St. Mary’s #1470</a:t>
            </a:r>
            <a:br>
              <a:rPr lang="en-US" sz="1100" dirty="0"/>
            </a:br>
            <a:endParaRPr lang="en-US" sz="1100" dirty="0"/>
          </a:p>
        </p:txBody>
      </p:sp>
      <p:pic>
        <p:nvPicPr>
          <p:cNvPr id="4" name="Picture 3">
            <a:extLst>
              <a:ext uri="{FF2B5EF4-FFF2-40B4-BE49-F238E27FC236}">
                <a16:creationId xmlns:a16="http://schemas.microsoft.com/office/drawing/2014/main" id="{0CD90EC0-6109-2D3D-7ED7-1AB269B20225}"/>
              </a:ext>
            </a:extLst>
          </p:cNvPr>
          <p:cNvPicPr>
            <a:picLocks noChangeAspect="1"/>
          </p:cNvPicPr>
          <p:nvPr/>
        </p:nvPicPr>
        <p:blipFill>
          <a:blip r:embed="rId2"/>
          <a:stretch>
            <a:fillRect/>
          </a:stretch>
        </p:blipFill>
        <p:spPr>
          <a:xfrm>
            <a:off x="5605602" y="1542195"/>
            <a:ext cx="3211335" cy="4281780"/>
          </a:xfrm>
          <a:prstGeom prst="rect">
            <a:avLst/>
          </a:prstGeom>
        </p:spPr>
      </p:pic>
    </p:spTree>
    <p:extLst>
      <p:ext uri="{BB962C8B-B14F-4D97-AF65-F5344CB8AC3E}">
        <p14:creationId xmlns:p14="http://schemas.microsoft.com/office/powerpoint/2010/main" val="14921347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55E71-C045-4120-7190-35E95F73E7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14B9E2-33EE-F4CD-48FE-5D919F54BC67}"/>
              </a:ext>
            </a:extLst>
          </p:cNvPr>
          <p:cNvSpPr>
            <a:spLocks noGrp="1"/>
          </p:cNvSpPr>
          <p:nvPr>
            <p:ph type="title"/>
          </p:nvPr>
        </p:nvSpPr>
        <p:spPr/>
        <p:txBody>
          <a:bodyPr/>
          <a:lstStyle/>
          <a:p>
            <a:r>
              <a:rPr lang="en-US" dirty="0"/>
              <a:t>Keep Christ in Christmas</a:t>
            </a:r>
          </a:p>
        </p:txBody>
      </p:sp>
      <p:sp>
        <p:nvSpPr>
          <p:cNvPr id="3" name="Content Placeholder 2">
            <a:extLst>
              <a:ext uri="{FF2B5EF4-FFF2-40B4-BE49-F238E27FC236}">
                <a16:creationId xmlns:a16="http://schemas.microsoft.com/office/drawing/2014/main" id="{E49401E6-92FF-537B-FDF6-C84298CB9207}"/>
              </a:ext>
            </a:extLst>
          </p:cNvPr>
          <p:cNvSpPr>
            <a:spLocks noGrp="1"/>
          </p:cNvSpPr>
          <p:nvPr>
            <p:ph idx="1"/>
          </p:nvPr>
        </p:nvSpPr>
        <p:spPr>
          <a:xfrm>
            <a:off x="191069" y="1798298"/>
            <a:ext cx="5295331" cy="4025677"/>
          </a:xfrm>
        </p:spPr>
        <p:txBody>
          <a:bodyPr>
            <a:noAutofit/>
          </a:bodyPr>
          <a:lstStyle/>
          <a:p>
            <a:r>
              <a:rPr lang="en-US" sz="3200" b="1" u="sng" dirty="0"/>
              <a:t>1</a:t>
            </a:r>
            <a:r>
              <a:rPr lang="en-US" sz="3200" b="1" u="sng" baseline="30000" dirty="0"/>
              <a:t>st</a:t>
            </a:r>
            <a:r>
              <a:rPr lang="en-US" sz="3200" b="1" u="sng" dirty="0"/>
              <a:t>-2</a:t>
            </a:r>
            <a:r>
              <a:rPr lang="en-US" sz="3200" b="1" u="sng" baseline="30000" dirty="0"/>
              <a:t>nd</a:t>
            </a:r>
            <a:r>
              <a:rPr lang="en-US" sz="3200" b="1" u="sng" dirty="0"/>
              <a:t> Grade:</a:t>
            </a:r>
          </a:p>
          <a:p>
            <a:endParaRPr lang="en-US" sz="3200" b="1" u="sng" dirty="0"/>
          </a:p>
          <a:p>
            <a:pPr lvl="1"/>
            <a:r>
              <a:rPr lang="en-US" sz="3200" dirty="0"/>
              <a:t>1st Place: St. Mary’s #1470</a:t>
            </a:r>
          </a:p>
          <a:p>
            <a:pPr lvl="1"/>
            <a:endParaRPr lang="en-US" sz="3200" dirty="0"/>
          </a:p>
          <a:p>
            <a:pPr lvl="1"/>
            <a:r>
              <a:rPr lang="en-US" sz="3200" dirty="0"/>
              <a:t>2nd Place: James C. Fletcher #11422</a:t>
            </a:r>
          </a:p>
          <a:p>
            <a:pPr lvl="1"/>
            <a:endParaRPr lang="en-US" sz="3200" dirty="0"/>
          </a:p>
          <a:p>
            <a:pPr lvl="1"/>
            <a:r>
              <a:rPr lang="en-US" sz="3200" dirty="0"/>
              <a:t>3rd Place: Montgomery #2323</a:t>
            </a:r>
            <a:br>
              <a:rPr lang="en-US" sz="3200" dirty="0"/>
            </a:br>
            <a:endParaRPr lang="en-US" sz="3200" dirty="0"/>
          </a:p>
        </p:txBody>
      </p:sp>
      <p:pic>
        <p:nvPicPr>
          <p:cNvPr id="4" name="Picture 3">
            <a:extLst>
              <a:ext uri="{FF2B5EF4-FFF2-40B4-BE49-F238E27FC236}">
                <a16:creationId xmlns:a16="http://schemas.microsoft.com/office/drawing/2014/main" id="{79CE6CD5-842B-6879-FF02-6C75E9E50524}"/>
              </a:ext>
            </a:extLst>
          </p:cNvPr>
          <p:cNvPicPr>
            <a:picLocks noChangeAspect="1"/>
          </p:cNvPicPr>
          <p:nvPr/>
        </p:nvPicPr>
        <p:blipFill>
          <a:blip r:embed="rId2"/>
          <a:stretch>
            <a:fillRect/>
          </a:stretch>
        </p:blipFill>
        <p:spPr>
          <a:xfrm>
            <a:off x="5605602" y="1542195"/>
            <a:ext cx="3211335" cy="4281780"/>
          </a:xfrm>
          <a:prstGeom prst="rect">
            <a:avLst/>
          </a:prstGeom>
        </p:spPr>
      </p:pic>
    </p:spTree>
    <p:extLst>
      <p:ext uri="{BB962C8B-B14F-4D97-AF65-F5344CB8AC3E}">
        <p14:creationId xmlns:p14="http://schemas.microsoft.com/office/powerpoint/2010/main" val="28092891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8E8D9D-FCF1-0A2B-16F4-E00A34C748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E402AD-F7AC-6DB1-9A74-C217C87E702E}"/>
              </a:ext>
            </a:extLst>
          </p:cNvPr>
          <p:cNvSpPr>
            <a:spLocks noGrp="1"/>
          </p:cNvSpPr>
          <p:nvPr>
            <p:ph type="title"/>
          </p:nvPr>
        </p:nvSpPr>
        <p:spPr/>
        <p:txBody>
          <a:bodyPr/>
          <a:lstStyle/>
          <a:p>
            <a:r>
              <a:rPr lang="en-US" dirty="0"/>
              <a:t>Keep Christ in Christmas</a:t>
            </a:r>
          </a:p>
        </p:txBody>
      </p:sp>
      <p:sp>
        <p:nvSpPr>
          <p:cNvPr id="3" name="Content Placeholder 2">
            <a:extLst>
              <a:ext uri="{FF2B5EF4-FFF2-40B4-BE49-F238E27FC236}">
                <a16:creationId xmlns:a16="http://schemas.microsoft.com/office/drawing/2014/main" id="{2C87523A-1B0D-6928-C621-5B21806DB4BE}"/>
              </a:ext>
            </a:extLst>
          </p:cNvPr>
          <p:cNvSpPr>
            <a:spLocks noGrp="1"/>
          </p:cNvSpPr>
          <p:nvPr>
            <p:ph idx="1"/>
          </p:nvPr>
        </p:nvSpPr>
        <p:spPr>
          <a:xfrm>
            <a:off x="191069" y="1542195"/>
            <a:ext cx="5414533" cy="4025677"/>
          </a:xfrm>
        </p:spPr>
        <p:txBody>
          <a:bodyPr>
            <a:noAutofit/>
          </a:bodyPr>
          <a:lstStyle/>
          <a:p>
            <a:pPr marL="0" indent="0">
              <a:buNone/>
            </a:pPr>
            <a:endParaRPr lang="en-US" sz="1500" dirty="0"/>
          </a:p>
          <a:p>
            <a:r>
              <a:rPr lang="en-US" sz="3200" b="1" u="sng" dirty="0"/>
              <a:t>3</a:t>
            </a:r>
            <a:r>
              <a:rPr lang="en-US" sz="3200" b="1" u="sng" baseline="30000" dirty="0"/>
              <a:t>rd</a:t>
            </a:r>
            <a:r>
              <a:rPr lang="en-US" sz="3200" b="1" u="sng" dirty="0"/>
              <a:t>-4</a:t>
            </a:r>
            <a:r>
              <a:rPr lang="en-US" sz="3200" b="1" u="sng" baseline="30000" dirty="0"/>
              <a:t>th</a:t>
            </a:r>
            <a:r>
              <a:rPr lang="en-US" sz="3200" b="1" u="sng" dirty="0"/>
              <a:t> Grade:</a:t>
            </a:r>
          </a:p>
          <a:p>
            <a:endParaRPr lang="en-US" sz="3200" b="1" u="sng" dirty="0"/>
          </a:p>
          <a:p>
            <a:pPr lvl="1"/>
            <a:r>
              <a:rPr lang="en-US" sz="3200" dirty="0"/>
              <a:t>1st Place: Resurrection #11341</a:t>
            </a:r>
          </a:p>
          <a:p>
            <a:pPr lvl="1"/>
            <a:endParaRPr lang="en-US" sz="3200" dirty="0"/>
          </a:p>
          <a:p>
            <a:pPr lvl="1"/>
            <a:r>
              <a:rPr lang="en-US" sz="3200" dirty="0"/>
              <a:t>2nd Place: Bethlehem #2605</a:t>
            </a:r>
          </a:p>
          <a:p>
            <a:pPr lvl="1"/>
            <a:endParaRPr lang="en-US" sz="3200" dirty="0"/>
          </a:p>
          <a:p>
            <a:pPr lvl="1"/>
            <a:r>
              <a:rPr lang="en-US" sz="3200" dirty="0"/>
              <a:t>3rd Place: Bishop Becker #2427</a:t>
            </a:r>
            <a:br>
              <a:rPr lang="en-US" sz="1100" dirty="0"/>
            </a:br>
            <a:endParaRPr lang="en-US" sz="1100" dirty="0"/>
          </a:p>
        </p:txBody>
      </p:sp>
      <p:pic>
        <p:nvPicPr>
          <p:cNvPr id="4" name="Picture 3">
            <a:extLst>
              <a:ext uri="{FF2B5EF4-FFF2-40B4-BE49-F238E27FC236}">
                <a16:creationId xmlns:a16="http://schemas.microsoft.com/office/drawing/2014/main" id="{8DC1FB74-7468-D0C2-7088-5524C5BD6968}"/>
              </a:ext>
            </a:extLst>
          </p:cNvPr>
          <p:cNvPicPr>
            <a:picLocks noChangeAspect="1"/>
          </p:cNvPicPr>
          <p:nvPr/>
        </p:nvPicPr>
        <p:blipFill>
          <a:blip r:embed="rId2"/>
          <a:stretch>
            <a:fillRect/>
          </a:stretch>
        </p:blipFill>
        <p:spPr>
          <a:xfrm>
            <a:off x="5605602" y="1542195"/>
            <a:ext cx="3211335" cy="4281780"/>
          </a:xfrm>
          <a:prstGeom prst="rect">
            <a:avLst/>
          </a:prstGeom>
        </p:spPr>
      </p:pic>
    </p:spTree>
    <p:extLst>
      <p:ext uri="{BB962C8B-B14F-4D97-AF65-F5344CB8AC3E}">
        <p14:creationId xmlns:p14="http://schemas.microsoft.com/office/powerpoint/2010/main" val="1554086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F7BD5-0C66-CCF9-1FEE-18D4881B86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6E5D21-314F-D42C-18E6-3AA6244A92AD}"/>
              </a:ext>
            </a:extLst>
          </p:cNvPr>
          <p:cNvSpPr>
            <a:spLocks noGrp="1"/>
          </p:cNvSpPr>
          <p:nvPr>
            <p:ph type="title"/>
          </p:nvPr>
        </p:nvSpPr>
        <p:spPr/>
        <p:txBody>
          <a:bodyPr/>
          <a:lstStyle/>
          <a:p>
            <a:r>
              <a:rPr lang="en-US" dirty="0"/>
              <a:t>Keep Christ in Christmas</a:t>
            </a:r>
          </a:p>
        </p:txBody>
      </p:sp>
      <p:sp>
        <p:nvSpPr>
          <p:cNvPr id="3" name="Content Placeholder 2">
            <a:extLst>
              <a:ext uri="{FF2B5EF4-FFF2-40B4-BE49-F238E27FC236}">
                <a16:creationId xmlns:a16="http://schemas.microsoft.com/office/drawing/2014/main" id="{412BA436-9418-8007-E197-E9D63E954096}"/>
              </a:ext>
            </a:extLst>
          </p:cNvPr>
          <p:cNvSpPr>
            <a:spLocks noGrp="1"/>
          </p:cNvSpPr>
          <p:nvPr>
            <p:ph idx="1"/>
          </p:nvPr>
        </p:nvSpPr>
        <p:spPr>
          <a:xfrm>
            <a:off x="191069" y="1542195"/>
            <a:ext cx="5691116" cy="4025677"/>
          </a:xfrm>
        </p:spPr>
        <p:txBody>
          <a:bodyPr>
            <a:noAutofit/>
          </a:bodyPr>
          <a:lstStyle/>
          <a:p>
            <a:pPr marL="0" indent="0">
              <a:buNone/>
            </a:pPr>
            <a:br>
              <a:rPr lang="en-US" sz="1500" dirty="0"/>
            </a:br>
            <a:r>
              <a:rPr lang="en-US" sz="3200" b="1" u="sng" dirty="0"/>
              <a:t>5</a:t>
            </a:r>
            <a:r>
              <a:rPr lang="en-US" sz="3200" b="1" u="sng" baseline="30000" dirty="0"/>
              <a:t>th</a:t>
            </a:r>
            <a:r>
              <a:rPr lang="en-US" sz="3200" b="1" u="sng" dirty="0"/>
              <a:t>-6</a:t>
            </a:r>
            <a:r>
              <a:rPr lang="en-US" sz="3200" b="1" u="sng" baseline="30000" dirty="0"/>
              <a:t>th</a:t>
            </a:r>
            <a:r>
              <a:rPr lang="en-US" sz="3200" b="1" u="sng" dirty="0"/>
              <a:t> Grade:</a:t>
            </a:r>
          </a:p>
          <a:p>
            <a:endParaRPr lang="en-US" sz="3200" b="1" u="sng" dirty="0"/>
          </a:p>
          <a:p>
            <a:pPr lvl="1"/>
            <a:r>
              <a:rPr lang="en-US" sz="3200" dirty="0"/>
              <a:t>1st Place: Our Lady Seat of Wisdom #11259</a:t>
            </a:r>
          </a:p>
          <a:p>
            <a:pPr lvl="1"/>
            <a:endParaRPr lang="en-US" sz="3200" dirty="0"/>
          </a:p>
          <a:p>
            <a:pPr lvl="1"/>
            <a:r>
              <a:rPr lang="en-US" sz="3200" dirty="0"/>
              <a:t>2nd Place: Havre De Grace #2002</a:t>
            </a:r>
          </a:p>
          <a:p>
            <a:pPr lvl="1"/>
            <a:endParaRPr lang="en-US" sz="3200" dirty="0"/>
          </a:p>
          <a:p>
            <a:pPr lvl="1"/>
            <a:r>
              <a:rPr lang="en-US" sz="3200" dirty="0"/>
              <a:t>3rd Place: Bishop Becker #2427</a:t>
            </a:r>
            <a:br>
              <a:rPr lang="en-US" sz="3200" dirty="0"/>
            </a:br>
            <a:endParaRPr lang="en-US" sz="3200" dirty="0"/>
          </a:p>
        </p:txBody>
      </p:sp>
      <p:pic>
        <p:nvPicPr>
          <p:cNvPr id="4" name="Picture 3">
            <a:extLst>
              <a:ext uri="{FF2B5EF4-FFF2-40B4-BE49-F238E27FC236}">
                <a16:creationId xmlns:a16="http://schemas.microsoft.com/office/drawing/2014/main" id="{743423DF-3A7D-E22F-BFD2-B990A3178969}"/>
              </a:ext>
            </a:extLst>
          </p:cNvPr>
          <p:cNvPicPr>
            <a:picLocks noChangeAspect="1"/>
          </p:cNvPicPr>
          <p:nvPr/>
        </p:nvPicPr>
        <p:blipFill>
          <a:blip r:embed="rId2"/>
          <a:stretch>
            <a:fillRect/>
          </a:stretch>
        </p:blipFill>
        <p:spPr>
          <a:xfrm>
            <a:off x="5687490" y="1364771"/>
            <a:ext cx="3211335" cy="4281780"/>
          </a:xfrm>
          <a:prstGeom prst="rect">
            <a:avLst/>
          </a:prstGeom>
        </p:spPr>
      </p:pic>
    </p:spTree>
    <p:extLst>
      <p:ext uri="{BB962C8B-B14F-4D97-AF65-F5344CB8AC3E}">
        <p14:creationId xmlns:p14="http://schemas.microsoft.com/office/powerpoint/2010/main" val="26439357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C65D2-1BD3-70CE-FA4F-C2D1B7F947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7CCAD7-C8E9-734E-3097-47F7B1D89218}"/>
              </a:ext>
            </a:extLst>
          </p:cNvPr>
          <p:cNvSpPr>
            <a:spLocks noGrp="1"/>
          </p:cNvSpPr>
          <p:nvPr>
            <p:ph type="title"/>
          </p:nvPr>
        </p:nvSpPr>
        <p:spPr/>
        <p:txBody>
          <a:bodyPr/>
          <a:lstStyle/>
          <a:p>
            <a:r>
              <a:rPr lang="en-US" dirty="0"/>
              <a:t>Keep Christ in Christmas</a:t>
            </a:r>
          </a:p>
        </p:txBody>
      </p:sp>
      <p:sp>
        <p:nvSpPr>
          <p:cNvPr id="3" name="Content Placeholder 2">
            <a:extLst>
              <a:ext uri="{FF2B5EF4-FFF2-40B4-BE49-F238E27FC236}">
                <a16:creationId xmlns:a16="http://schemas.microsoft.com/office/drawing/2014/main" id="{E5DA9EE1-8067-46C6-84CA-FC7B2F7BE33A}"/>
              </a:ext>
            </a:extLst>
          </p:cNvPr>
          <p:cNvSpPr>
            <a:spLocks noGrp="1"/>
          </p:cNvSpPr>
          <p:nvPr>
            <p:ph idx="1"/>
          </p:nvPr>
        </p:nvSpPr>
        <p:spPr>
          <a:xfrm>
            <a:off x="23184" y="1061320"/>
            <a:ext cx="6022774" cy="4025677"/>
          </a:xfrm>
        </p:spPr>
        <p:txBody>
          <a:bodyPr>
            <a:noAutofit/>
          </a:bodyPr>
          <a:lstStyle/>
          <a:p>
            <a:pPr marL="0" indent="0">
              <a:buNone/>
            </a:pPr>
            <a:br>
              <a:rPr lang="en-US" sz="1500" dirty="0"/>
            </a:br>
            <a:endParaRPr lang="en-US" sz="1500" dirty="0"/>
          </a:p>
          <a:p>
            <a:r>
              <a:rPr lang="en-US" sz="3200" b="1" u="sng" dirty="0"/>
              <a:t>7</a:t>
            </a:r>
            <a:r>
              <a:rPr lang="en-US" sz="3200" b="1" u="sng" baseline="30000" dirty="0"/>
              <a:t>th</a:t>
            </a:r>
            <a:r>
              <a:rPr lang="en-US" sz="3200" b="1" u="sng" dirty="0"/>
              <a:t>-8</a:t>
            </a:r>
            <a:r>
              <a:rPr lang="en-US" sz="3200" b="1" u="sng" baseline="30000" dirty="0"/>
              <a:t>th</a:t>
            </a:r>
            <a:r>
              <a:rPr lang="en-US" sz="3200" b="1" u="sng" dirty="0"/>
              <a:t> Grade:</a:t>
            </a:r>
          </a:p>
          <a:p>
            <a:endParaRPr lang="en-US" sz="3200" b="1" u="sng" dirty="0"/>
          </a:p>
          <a:p>
            <a:pPr lvl="1"/>
            <a:r>
              <a:rPr lang="en-US" sz="3200" dirty="0"/>
              <a:t>1st Place: Resurrection #11341</a:t>
            </a:r>
          </a:p>
          <a:p>
            <a:pPr lvl="1"/>
            <a:endParaRPr lang="en-US" sz="3200" dirty="0"/>
          </a:p>
          <a:p>
            <a:pPr lvl="1"/>
            <a:r>
              <a:rPr lang="en-US" sz="3200" dirty="0"/>
              <a:t>2nd Place: Cardinal Gibbons #2521 /  Fr. A. Leo </a:t>
            </a:r>
            <a:r>
              <a:rPr lang="en-US" sz="3200" dirty="0" err="1"/>
              <a:t>Abendschoen</a:t>
            </a:r>
            <a:r>
              <a:rPr lang="en-US" sz="3200" dirty="0"/>
              <a:t> #11615</a:t>
            </a:r>
          </a:p>
          <a:p>
            <a:pPr lvl="1"/>
            <a:endParaRPr lang="en-US" sz="3200" dirty="0"/>
          </a:p>
          <a:p>
            <a:pPr lvl="1"/>
            <a:r>
              <a:rPr lang="en-US" sz="3200" dirty="0"/>
              <a:t>3rd Place: St. Katharine Drexel #14011</a:t>
            </a:r>
          </a:p>
        </p:txBody>
      </p:sp>
      <p:pic>
        <p:nvPicPr>
          <p:cNvPr id="4" name="Picture 3">
            <a:extLst>
              <a:ext uri="{FF2B5EF4-FFF2-40B4-BE49-F238E27FC236}">
                <a16:creationId xmlns:a16="http://schemas.microsoft.com/office/drawing/2014/main" id="{3F7FD6E9-E860-4523-E845-30BF6EFA0047}"/>
              </a:ext>
            </a:extLst>
          </p:cNvPr>
          <p:cNvPicPr>
            <a:picLocks noChangeAspect="1"/>
          </p:cNvPicPr>
          <p:nvPr/>
        </p:nvPicPr>
        <p:blipFill>
          <a:blip r:embed="rId2"/>
          <a:stretch>
            <a:fillRect/>
          </a:stretch>
        </p:blipFill>
        <p:spPr>
          <a:xfrm>
            <a:off x="5741596" y="1487604"/>
            <a:ext cx="3211335" cy="4281780"/>
          </a:xfrm>
          <a:prstGeom prst="rect">
            <a:avLst/>
          </a:prstGeom>
        </p:spPr>
      </p:pic>
    </p:spTree>
    <p:extLst>
      <p:ext uri="{BB962C8B-B14F-4D97-AF65-F5344CB8AC3E}">
        <p14:creationId xmlns:p14="http://schemas.microsoft.com/office/powerpoint/2010/main" val="21633570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B7894-A5BD-C4E1-F8EF-614FC7678B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09E1F3-EB68-1891-A25A-CDC2506A71C8}"/>
              </a:ext>
            </a:extLst>
          </p:cNvPr>
          <p:cNvSpPr>
            <a:spLocks noGrp="1"/>
          </p:cNvSpPr>
          <p:nvPr>
            <p:ph type="title"/>
          </p:nvPr>
        </p:nvSpPr>
        <p:spPr>
          <a:xfrm>
            <a:off x="1547237" y="134887"/>
            <a:ext cx="7337271" cy="978508"/>
          </a:xfrm>
        </p:spPr>
        <p:txBody>
          <a:bodyPr>
            <a:normAutofit fontScale="90000"/>
          </a:bodyPr>
          <a:lstStyle/>
          <a:p>
            <a:r>
              <a:rPr lang="en-US" dirty="0"/>
              <a:t>Your State FIA Team is Here to Support You</a:t>
            </a:r>
          </a:p>
        </p:txBody>
      </p:sp>
      <p:sp>
        <p:nvSpPr>
          <p:cNvPr id="3" name="Google Shape;343;p9">
            <a:extLst>
              <a:ext uri="{FF2B5EF4-FFF2-40B4-BE49-F238E27FC236}">
                <a16:creationId xmlns:a16="http://schemas.microsoft.com/office/drawing/2014/main" id="{A034D121-C0C2-C8CF-B940-C6C820AE5163}"/>
              </a:ext>
            </a:extLst>
          </p:cNvPr>
          <p:cNvSpPr txBox="1">
            <a:spLocks/>
          </p:cNvSpPr>
          <p:nvPr/>
        </p:nvSpPr>
        <p:spPr>
          <a:xfrm>
            <a:off x="451114" y="3316588"/>
            <a:ext cx="4391282" cy="3121151"/>
          </a:xfrm>
          <a:prstGeom prst="rect">
            <a:avLst/>
          </a:prstGeom>
          <a:noFill/>
          <a:ln>
            <a:noFill/>
          </a:ln>
        </p:spPr>
        <p:txBody>
          <a:bodyPr spcFirstLastPara="1" wrap="square" lIns="91425" tIns="45700" rIns="91425" bIns="45700" anchor="t" anchorCtr="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Clr>
                <a:schemeClr val="dk1"/>
              </a:buClr>
              <a:buSzPts val="3600"/>
              <a:buFont typeface="Arial" panose="020B0604020202020204" pitchFamily="34" charset="0"/>
              <a:buNone/>
            </a:pPr>
            <a:r>
              <a:rPr lang="en-US" sz="5100" b="1" u="sng" dirty="0"/>
              <a:t>Faith</a:t>
            </a:r>
            <a:r>
              <a:rPr lang="en-US" sz="5100" dirty="0"/>
              <a:t>:</a:t>
            </a:r>
          </a:p>
          <a:p>
            <a:pPr marL="285750" indent="-285750">
              <a:lnSpc>
                <a:spcPct val="120000"/>
              </a:lnSpc>
              <a:spcBef>
                <a:spcPts val="0"/>
              </a:spcBef>
              <a:buClr>
                <a:schemeClr val="dk1"/>
              </a:buClr>
              <a:buSzPts val="3200"/>
              <a:buFont typeface="Courier New"/>
              <a:buChar char="o"/>
            </a:pPr>
            <a:r>
              <a:rPr lang="en-US" sz="5100" dirty="0"/>
              <a:t>Michael Watson</a:t>
            </a:r>
          </a:p>
          <a:p>
            <a:pPr marL="285750" indent="-285750">
              <a:lnSpc>
                <a:spcPct val="120000"/>
              </a:lnSpc>
              <a:spcBef>
                <a:spcPts val="0"/>
              </a:spcBef>
              <a:buClr>
                <a:schemeClr val="dk1"/>
              </a:buClr>
              <a:buSzPts val="3200"/>
              <a:buFont typeface="Courier New"/>
              <a:buChar char="o"/>
            </a:pPr>
            <a:r>
              <a:rPr lang="en-US" sz="5100" dirty="0">
                <a:hlinkClick r:id="rId2"/>
              </a:rPr>
              <a:t>mawatson64@yahoo.com</a:t>
            </a:r>
            <a:r>
              <a:rPr lang="en-US" sz="5100" dirty="0"/>
              <a:t> </a:t>
            </a:r>
          </a:p>
          <a:p>
            <a:pPr marL="457200" lvl="1" indent="0">
              <a:lnSpc>
                <a:spcPct val="120000"/>
              </a:lnSpc>
              <a:spcBef>
                <a:spcPts val="0"/>
              </a:spcBef>
              <a:buClr>
                <a:schemeClr val="dk1"/>
              </a:buClr>
              <a:buSzPts val="3200"/>
              <a:buFont typeface="Arial" panose="020B0604020202020204" pitchFamily="34" charset="0"/>
              <a:buNone/>
            </a:pPr>
            <a:endParaRPr lang="en-US" sz="3400" dirty="0"/>
          </a:p>
          <a:p>
            <a:pPr marL="457200" lvl="1" indent="0">
              <a:lnSpc>
                <a:spcPct val="120000"/>
              </a:lnSpc>
              <a:spcBef>
                <a:spcPts val="0"/>
              </a:spcBef>
              <a:buClr>
                <a:schemeClr val="dk1"/>
              </a:buClr>
              <a:buSzPts val="3200"/>
              <a:buFont typeface="Arial" panose="020B0604020202020204" pitchFamily="34" charset="0"/>
              <a:buNone/>
            </a:pPr>
            <a:endParaRPr lang="en-US" sz="3400" dirty="0"/>
          </a:p>
          <a:p>
            <a:pPr marL="0" indent="0">
              <a:lnSpc>
                <a:spcPct val="120000"/>
              </a:lnSpc>
              <a:spcBef>
                <a:spcPts val="0"/>
              </a:spcBef>
              <a:buClr>
                <a:schemeClr val="dk1"/>
              </a:buClr>
              <a:buSzPts val="3600"/>
              <a:buFont typeface="Arial" panose="020B0604020202020204" pitchFamily="34" charset="0"/>
              <a:buNone/>
            </a:pPr>
            <a:r>
              <a:rPr lang="en-US" sz="5100" b="1" u="sng" dirty="0"/>
              <a:t>Family</a:t>
            </a:r>
            <a:r>
              <a:rPr lang="en-US" sz="5100" dirty="0"/>
              <a:t>:</a:t>
            </a:r>
          </a:p>
          <a:p>
            <a:pPr marL="285750" indent="-285750">
              <a:lnSpc>
                <a:spcPct val="120000"/>
              </a:lnSpc>
              <a:spcBef>
                <a:spcPts val="0"/>
              </a:spcBef>
              <a:buClr>
                <a:schemeClr val="dk1"/>
              </a:buClr>
              <a:buSzPts val="3200"/>
              <a:buFont typeface="Courier New"/>
              <a:buChar char="o"/>
            </a:pPr>
            <a:r>
              <a:rPr lang="en-US" sz="5100" dirty="0"/>
              <a:t>Tim Lynch</a:t>
            </a:r>
          </a:p>
          <a:p>
            <a:pPr marL="285750" indent="-285750">
              <a:lnSpc>
                <a:spcPct val="120000"/>
              </a:lnSpc>
              <a:spcBef>
                <a:spcPts val="0"/>
              </a:spcBef>
              <a:buClr>
                <a:schemeClr val="dk1"/>
              </a:buClr>
              <a:buSzPts val="3200"/>
              <a:buFont typeface="Courier New"/>
              <a:buChar char="o"/>
            </a:pPr>
            <a:r>
              <a:rPr lang="en-US" sz="5100" dirty="0">
                <a:hlinkClick r:id="rId3"/>
              </a:rPr>
              <a:t>fdmdkoc@gmail.com</a:t>
            </a:r>
            <a:r>
              <a:rPr lang="en-US" sz="5100" dirty="0"/>
              <a:t> </a:t>
            </a:r>
          </a:p>
          <a:p>
            <a:pPr marL="285750" indent="-82550">
              <a:spcBef>
                <a:spcPts val="0"/>
              </a:spcBef>
              <a:buClr>
                <a:schemeClr val="dk1"/>
              </a:buClr>
              <a:buSzPts val="3200"/>
              <a:buFont typeface="Courier New"/>
              <a:buNone/>
            </a:pPr>
            <a:endParaRPr lang="en-US" sz="3200" b="1" u="sng" dirty="0"/>
          </a:p>
          <a:p>
            <a:pPr indent="-25400">
              <a:buClr>
                <a:schemeClr val="dk1"/>
              </a:buClr>
              <a:buSzPts val="3200"/>
              <a:buFont typeface="Arial" panose="020B0604020202020204" pitchFamily="34" charset="0"/>
              <a:buNone/>
            </a:pPr>
            <a:endParaRPr lang="en-US" sz="3200" dirty="0"/>
          </a:p>
        </p:txBody>
      </p:sp>
      <p:sp>
        <p:nvSpPr>
          <p:cNvPr id="4" name="Google Shape;344;p9">
            <a:extLst>
              <a:ext uri="{FF2B5EF4-FFF2-40B4-BE49-F238E27FC236}">
                <a16:creationId xmlns:a16="http://schemas.microsoft.com/office/drawing/2014/main" id="{E211102E-8BDD-07AC-4D76-75142FD1B4F7}"/>
              </a:ext>
            </a:extLst>
          </p:cNvPr>
          <p:cNvSpPr txBox="1">
            <a:spLocks/>
          </p:cNvSpPr>
          <p:nvPr/>
        </p:nvSpPr>
        <p:spPr>
          <a:xfrm>
            <a:off x="4629150" y="3268730"/>
            <a:ext cx="4255358" cy="3121151"/>
          </a:xfrm>
          <a:prstGeom prst="rect">
            <a:avLst/>
          </a:prstGeom>
          <a:noFill/>
          <a:ln>
            <a:noFill/>
          </a:ln>
        </p:spPr>
        <p:txBody>
          <a:bodyPr spcFirstLastPara="1" wrap="square" lIns="91425" tIns="45700" rIns="91425" bIns="4570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chemeClr val="dk1"/>
              </a:buClr>
              <a:buSzPts val="3600"/>
              <a:buFont typeface="Arial" panose="020B0604020202020204" pitchFamily="34" charset="0"/>
              <a:buNone/>
            </a:pPr>
            <a:r>
              <a:rPr lang="en-US" sz="2400" b="1" u="sng" dirty="0"/>
              <a:t>Community</a:t>
            </a:r>
            <a:r>
              <a:rPr lang="en-US" sz="2400" dirty="0"/>
              <a:t>:</a:t>
            </a:r>
          </a:p>
          <a:p>
            <a:pPr marL="285750" indent="-285750">
              <a:lnSpc>
                <a:spcPct val="100000"/>
              </a:lnSpc>
              <a:spcBef>
                <a:spcPts val="0"/>
              </a:spcBef>
              <a:buClr>
                <a:schemeClr val="dk1"/>
              </a:buClr>
              <a:buSzPts val="3200"/>
              <a:buFont typeface="Courier New"/>
              <a:buChar char="o"/>
            </a:pPr>
            <a:r>
              <a:rPr lang="en-US" sz="2400" dirty="0"/>
              <a:t>Walter </a:t>
            </a:r>
            <a:r>
              <a:rPr lang="en-US" sz="2400" dirty="0" err="1"/>
              <a:t>Leskuski</a:t>
            </a:r>
            <a:endParaRPr lang="en-US" sz="2400" dirty="0"/>
          </a:p>
          <a:p>
            <a:pPr marL="285750" indent="-285750">
              <a:lnSpc>
                <a:spcPct val="100000"/>
              </a:lnSpc>
              <a:spcBef>
                <a:spcPts val="0"/>
              </a:spcBef>
              <a:buClr>
                <a:schemeClr val="dk1"/>
              </a:buClr>
              <a:buSzPts val="3200"/>
              <a:buFont typeface="Courier New"/>
              <a:buChar char="o"/>
            </a:pPr>
            <a:r>
              <a:rPr lang="en-US" sz="2400" dirty="0">
                <a:hlinkClick r:id="rId4"/>
              </a:rPr>
              <a:t>pfn.md384@gmail.com</a:t>
            </a:r>
            <a:r>
              <a:rPr lang="en-US" sz="2400" dirty="0"/>
              <a:t> </a:t>
            </a:r>
          </a:p>
          <a:p>
            <a:pPr marL="457200" lvl="1" indent="0">
              <a:lnSpc>
                <a:spcPct val="100000"/>
              </a:lnSpc>
              <a:spcBef>
                <a:spcPts val="0"/>
              </a:spcBef>
              <a:buClr>
                <a:schemeClr val="dk1"/>
              </a:buClr>
              <a:buSzPts val="3200"/>
              <a:buFont typeface="Arial" panose="020B0604020202020204" pitchFamily="34" charset="0"/>
              <a:buNone/>
            </a:pPr>
            <a:endParaRPr lang="en-US" sz="2200" dirty="0"/>
          </a:p>
          <a:p>
            <a:pPr marL="0" indent="0">
              <a:lnSpc>
                <a:spcPct val="100000"/>
              </a:lnSpc>
              <a:spcBef>
                <a:spcPts val="0"/>
              </a:spcBef>
              <a:buClr>
                <a:schemeClr val="dk1"/>
              </a:buClr>
              <a:buSzPts val="3600"/>
              <a:buFont typeface="Arial" panose="020B0604020202020204" pitchFamily="34" charset="0"/>
              <a:buNone/>
            </a:pPr>
            <a:r>
              <a:rPr lang="en-US" sz="2400" b="1" u="sng" dirty="0"/>
              <a:t>Life</a:t>
            </a:r>
            <a:r>
              <a:rPr lang="en-US" sz="2400" dirty="0"/>
              <a:t>:</a:t>
            </a:r>
          </a:p>
          <a:p>
            <a:pPr marL="285750" indent="-285750">
              <a:lnSpc>
                <a:spcPct val="100000"/>
              </a:lnSpc>
              <a:spcBef>
                <a:spcPts val="0"/>
              </a:spcBef>
              <a:buClr>
                <a:schemeClr val="dk1"/>
              </a:buClr>
              <a:buSzPts val="3200"/>
              <a:buFont typeface="Courier New"/>
              <a:buChar char="o"/>
            </a:pPr>
            <a:r>
              <a:rPr lang="en-US" sz="2400" dirty="0"/>
              <a:t>Rick Casazza</a:t>
            </a:r>
          </a:p>
          <a:p>
            <a:pPr marL="285750" indent="-285750">
              <a:lnSpc>
                <a:spcPct val="100000"/>
              </a:lnSpc>
              <a:spcBef>
                <a:spcPts val="0"/>
              </a:spcBef>
              <a:buClr>
                <a:schemeClr val="dk1"/>
              </a:buClr>
              <a:buSzPts val="3200"/>
              <a:buFont typeface="Courier New"/>
              <a:buChar char="o"/>
            </a:pPr>
            <a:r>
              <a:rPr lang="en-US" sz="2400" dirty="0">
                <a:hlinkClick r:id="rId5"/>
              </a:rPr>
              <a:t>rcassazza1622@yahoo.com</a:t>
            </a:r>
            <a:r>
              <a:rPr lang="en-US" sz="2400" dirty="0"/>
              <a:t> </a:t>
            </a:r>
          </a:p>
          <a:p>
            <a:pPr indent="-25400">
              <a:buClr>
                <a:schemeClr val="dk1"/>
              </a:buClr>
              <a:buSzPts val="3200"/>
              <a:buFont typeface="Arial" panose="020B0604020202020204" pitchFamily="34" charset="0"/>
              <a:buNone/>
            </a:pPr>
            <a:endParaRPr lang="en-US" sz="3200" dirty="0"/>
          </a:p>
        </p:txBody>
      </p:sp>
      <p:sp>
        <p:nvSpPr>
          <p:cNvPr id="5" name="TextBox 4">
            <a:extLst>
              <a:ext uri="{FF2B5EF4-FFF2-40B4-BE49-F238E27FC236}">
                <a16:creationId xmlns:a16="http://schemas.microsoft.com/office/drawing/2014/main" id="{68868152-82EF-BA51-1B3D-A79D0ACC27EB}"/>
              </a:ext>
            </a:extLst>
          </p:cNvPr>
          <p:cNvSpPr txBox="1"/>
          <p:nvPr/>
        </p:nvSpPr>
        <p:spPr>
          <a:xfrm>
            <a:off x="618692" y="1413308"/>
            <a:ext cx="7906616" cy="1754326"/>
          </a:xfrm>
          <a:prstGeom prst="rect">
            <a:avLst/>
          </a:prstGeom>
          <a:noFill/>
        </p:spPr>
        <p:txBody>
          <a:bodyPr wrap="square" rtlCol="0">
            <a:spAutoFit/>
          </a:bodyPr>
          <a:lstStyle/>
          <a:p>
            <a:pPr algn="ctr"/>
            <a:r>
              <a:rPr lang="en-US" sz="3600" b="1" dirty="0">
                <a:latin typeface="Arial Narrow" panose="020B0606020202030204" pitchFamily="34" charset="0"/>
              </a:rPr>
              <a:t>Program Director</a:t>
            </a:r>
            <a:r>
              <a:rPr lang="en-US" sz="3600" dirty="0">
                <a:latin typeface="Arial Narrow" panose="020B0606020202030204" pitchFamily="34" charset="0"/>
              </a:rPr>
              <a:t>: Alan Pultyniewicz</a:t>
            </a:r>
          </a:p>
          <a:p>
            <a:pPr algn="ctr"/>
            <a:r>
              <a:rPr lang="en-US" sz="3600" dirty="0">
                <a:latin typeface="Arial Narrow" panose="020B0606020202030204" pitchFamily="34" charset="0"/>
              </a:rPr>
              <a:t>410-491-8742</a:t>
            </a:r>
          </a:p>
          <a:p>
            <a:pPr algn="ctr"/>
            <a:r>
              <a:rPr lang="en-US" sz="3600" dirty="0">
                <a:latin typeface="Arial Narrow" panose="020B0606020202030204" pitchFamily="34" charset="0"/>
                <a:hlinkClick r:id="rId6"/>
              </a:rPr>
              <a:t>apulty@yahoo.com</a:t>
            </a:r>
            <a:r>
              <a:rPr lang="en-US" sz="3600" dirty="0">
                <a:latin typeface="Arial Narrow" panose="020B0606020202030204" pitchFamily="34" charset="0"/>
              </a:rPr>
              <a:t> </a:t>
            </a:r>
          </a:p>
        </p:txBody>
      </p:sp>
    </p:spTree>
    <p:extLst>
      <p:ext uri="{BB962C8B-B14F-4D97-AF65-F5344CB8AC3E}">
        <p14:creationId xmlns:p14="http://schemas.microsoft.com/office/powerpoint/2010/main" val="32646877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C4293-775E-9484-5C54-9DF0CD5F3301}"/>
            </a:ext>
          </a:extLst>
        </p:cNvPr>
        <p:cNvGrpSpPr/>
        <p:nvPr/>
      </p:nvGrpSpPr>
      <p:grpSpPr>
        <a:xfrm>
          <a:off x="0" y="0"/>
          <a:ext cx="0" cy="0"/>
          <a:chOff x="0" y="0"/>
          <a:chExt cx="0" cy="0"/>
        </a:xfrm>
      </p:grpSpPr>
      <p:sp>
        <p:nvSpPr>
          <p:cNvPr id="3" name="Oval 2">
            <a:extLst>
              <a:ext uri="{FF2B5EF4-FFF2-40B4-BE49-F238E27FC236}">
                <a16:creationId xmlns:a16="http://schemas.microsoft.com/office/drawing/2014/main" id="{1F0F173C-87D0-E3B8-0141-4C5287F98551}"/>
              </a:ext>
            </a:extLst>
          </p:cNvPr>
          <p:cNvSpPr>
            <a:spLocks noChangeAspect="1"/>
          </p:cNvSpPr>
          <p:nvPr/>
        </p:nvSpPr>
        <p:spPr>
          <a:xfrm>
            <a:off x="-3011812" y="1827494"/>
            <a:ext cx="3983955" cy="3986784"/>
          </a:xfrm>
          <a:prstGeom prst="ellipse">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41410A5-BBBA-F3D0-C369-FEBD3BF04CBF}"/>
              </a:ext>
            </a:extLst>
          </p:cNvPr>
          <p:cNvPicPr>
            <a:picLocks noChangeAspect="1"/>
          </p:cNvPicPr>
          <p:nvPr/>
        </p:nvPicPr>
        <p:blipFill>
          <a:blip r:embed="rId2"/>
          <a:srcRect l="12075" t="4967" r="6456" b="3307"/>
          <a:stretch>
            <a:fillRect/>
          </a:stretch>
        </p:blipFill>
        <p:spPr>
          <a:xfrm>
            <a:off x="-684641" y="4825104"/>
            <a:ext cx="1276740" cy="1315905"/>
          </a:xfrm>
          <a:prstGeom prst="rect">
            <a:avLst/>
          </a:prstGeom>
        </p:spPr>
      </p:pic>
      <p:pic>
        <p:nvPicPr>
          <p:cNvPr id="4" name="Picture 3">
            <a:extLst>
              <a:ext uri="{FF2B5EF4-FFF2-40B4-BE49-F238E27FC236}">
                <a16:creationId xmlns:a16="http://schemas.microsoft.com/office/drawing/2014/main" id="{F247EBD9-6BB5-A57F-D3BD-974D1C17582D}"/>
              </a:ext>
            </a:extLst>
          </p:cNvPr>
          <p:cNvPicPr>
            <a:picLocks noChangeAspect="1"/>
          </p:cNvPicPr>
          <p:nvPr/>
        </p:nvPicPr>
        <p:blipFill>
          <a:blip r:embed="rId3"/>
          <a:srcRect l="7328" t="3698" r="5562" b="5294"/>
          <a:stretch>
            <a:fillRect/>
          </a:stretch>
        </p:blipFill>
        <p:spPr>
          <a:xfrm>
            <a:off x="333773" y="3182516"/>
            <a:ext cx="1279200" cy="1273501"/>
          </a:xfrm>
          <a:prstGeom prst="rect">
            <a:avLst/>
          </a:prstGeom>
        </p:spPr>
      </p:pic>
      <p:sp>
        <p:nvSpPr>
          <p:cNvPr id="2" name="Title 1">
            <a:extLst>
              <a:ext uri="{FF2B5EF4-FFF2-40B4-BE49-F238E27FC236}">
                <a16:creationId xmlns:a16="http://schemas.microsoft.com/office/drawing/2014/main" id="{2979C837-E797-8512-5761-BE493F0F1C61}"/>
              </a:ext>
            </a:extLst>
          </p:cNvPr>
          <p:cNvSpPr>
            <a:spLocks noGrp="1"/>
          </p:cNvSpPr>
          <p:nvPr>
            <p:ph type="title"/>
          </p:nvPr>
        </p:nvSpPr>
        <p:spPr/>
        <p:txBody>
          <a:bodyPr/>
          <a:lstStyle/>
          <a:p>
            <a:r>
              <a:rPr lang="en-US" dirty="0"/>
              <a:t>Family</a:t>
            </a:r>
          </a:p>
        </p:txBody>
      </p:sp>
      <p:pic>
        <p:nvPicPr>
          <p:cNvPr id="10" name="Picture 9">
            <a:extLst>
              <a:ext uri="{FF2B5EF4-FFF2-40B4-BE49-F238E27FC236}">
                <a16:creationId xmlns:a16="http://schemas.microsoft.com/office/drawing/2014/main" id="{4796B333-2544-D30F-2F0E-8E9AEAEC2B3B}"/>
              </a:ext>
            </a:extLst>
          </p:cNvPr>
          <p:cNvPicPr>
            <a:picLocks noChangeAspect="1"/>
          </p:cNvPicPr>
          <p:nvPr/>
        </p:nvPicPr>
        <p:blipFill rotWithShape="1">
          <a:blip r:embed="rId4"/>
          <a:srcRect l="9560" t="2095" r="3431" b="5581"/>
          <a:stretch>
            <a:fillRect/>
          </a:stretch>
        </p:blipFill>
        <p:spPr>
          <a:xfrm>
            <a:off x="-619238" y="1708889"/>
            <a:ext cx="1276740" cy="1276740"/>
          </a:xfrm>
          <a:prstGeom prst="rect">
            <a:avLst/>
          </a:prstGeom>
        </p:spPr>
      </p:pic>
      <p:pic>
        <p:nvPicPr>
          <p:cNvPr id="13" name="Picture 12">
            <a:extLst>
              <a:ext uri="{FF2B5EF4-FFF2-40B4-BE49-F238E27FC236}">
                <a16:creationId xmlns:a16="http://schemas.microsoft.com/office/drawing/2014/main" id="{3A3CCC67-2BB0-1D12-A6E6-D5B17CCFF41A}"/>
              </a:ext>
            </a:extLst>
          </p:cNvPr>
          <p:cNvPicPr>
            <a:picLocks noChangeAspect="1"/>
          </p:cNvPicPr>
          <p:nvPr/>
        </p:nvPicPr>
        <p:blipFill>
          <a:blip r:embed="rId5"/>
          <a:srcRect l="6898" t="6776" r="7062" b="3206"/>
          <a:stretch>
            <a:fillRect/>
          </a:stretch>
        </p:blipFill>
        <p:spPr>
          <a:xfrm>
            <a:off x="-2320553" y="3429000"/>
            <a:ext cx="1276740" cy="1273501"/>
          </a:xfrm>
          <a:prstGeom prst="rect">
            <a:avLst/>
          </a:prstGeom>
        </p:spPr>
      </p:pic>
      <p:pic>
        <p:nvPicPr>
          <p:cNvPr id="14" name="Picture 13">
            <a:extLst>
              <a:ext uri="{FF2B5EF4-FFF2-40B4-BE49-F238E27FC236}">
                <a16:creationId xmlns:a16="http://schemas.microsoft.com/office/drawing/2014/main" id="{2F76D574-775E-DF2D-1707-976381F0F1EA}"/>
              </a:ext>
            </a:extLst>
          </p:cNvPr>
          <p:cNvPicPr>
            <a:picLocks noChangeAspect="1"/>
          </p:cNvPicPr>
          <p:nvPr/>
        </p:nvPicPr>
        <p:blipFill>
          <a:blip r:embed="rId6"/>
          <a:srcRect l="57955"/>
          <a:stretch>
            <a:fillRect/>
          </a:stretch>
        </p:blipFill>
        <p:spPr>
          <a:xfrm>
            <a:off x="3738691" y="1827494"/>
            <a:ext cx="2444661" cy="3077224"/>
          </a:xfrm>
          <a:prstGeom prst="rect">
            <a:avLst/>
          </a:prstGeom>
        </p:spPr>
      </p:pic>
      <p:sp>
        <p:nvSpPr>
          <p:cNvPr id="8" name="Title 1">
            <a:extLst>
              <a:ext uri="{FF2B5EF4-FFF2-40B4-BE49-F238E27FC236}">
                <a16:creationId xmlns:a16="http://schemas.microsoft.com/office/drawing/2014/main" id="{35000C4B-2399-51A0-ADD0-B84D2FF72269}"/>
              </a:ext>
            </a:extLst>
          </p:cNvPr>
          <p:cNvSpPr txBox="1">
            <a:spLocks/>
          </p:cNvSpPr>
          <p:nvPr/>
        </p:nvSpPr>
        <p:spPr>
          <a:xfrm>
            <a:off x="2629991" y="4597385"/>
            <a:ext cx="4662059" cy="9785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1" kern="1200">
                <a:solidFill>
                  <a:schemeClr val="tx1"/>
                </a:solidFill>
                <a:effectLst>
                  <a:outerShdw blurRad="38100" dist="38100" dir="2700000" algn="tl">
                    <a:srgbClr val="000000">
                      <a:alpha val="43137"/>
                    </a:srgbClr>
                  </a:outerShdw>
                </a:effectLst>
                <a:latin typeface="Arial Narrow" panose="020B0606020202030204" pitchFamily="34" charset="0"/>
                <a:ea typeface="+mj-ea"/>
                <a:cs typeface="+mj-cs"/>
              </a:defRPr>
            </a:lvl1pPr>
          </a:lstStyle>
          <a:p>
            <a:pPr algn="ctr"/>
            <a:r>
              <a:rPr lang="en-US" dirty="0">
                <a:ea typeface="+mn-ea"/>
                <a:cs typeface="+mn-cs"/>
              </a:rPr>
              <a:t>Tim Lynch</a:t>
            </a:r>
          </a:p>
        </p:txBody>
      </p:sp>
    </p:spTree>
    <p:extLst>
      <p:ext uri="{BB962C8B-B14F-4D97-AF65-F5344CB8AC3E}">
        <p14:creationId xmlns:p14="http://schemas.microsoft.com/office/powerpoint/2010/main" val="6158402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3432B-6927-ED4B-2A58-EE7EF5F912C1}"/>
            </a:ext>
          </a:extLst>
        </p:cNvPr>
        <p:cNvGrpSpPr/>
        <p:nvPr/>
      </p:nvGrpSpPr>
      <p:grpSpPr>
        <a:xfrm>
          <a:off x="0" y="0"/>
          <a:ext cx="0" cy="0"/>
          <a:chOff x="0" y="0"/>
          <a:chExt cx="0" cy="0"/>
        </a:xfrm>
      </p:grpSpPr>
      <p:sp>
        <p:nvSpPr>
          <p:cNvPr id="3" name="Oval 2">
            <a:extLst>
              <a:ext uri="{FF2B5EF4-FFF2-40B4-BE49-F238E27FC236}">
                <a16:creationId xmlns:a16="http://schemas.microsoft.com/office/drawing/2014/main" id="{AD670CD8-6658-41D0-19C5-4DCEB3A34865}"/>
              </a:ext>
            </a:extLst>
          </p:cNvPr>
          <p:cNvSpPr>
            <a:spLocks noChangeAspect="1"/>
          </p:cNvSpPr>
          <p:nvPr/>
        </p:nvSpPr>
        <p:spPr>
          <a:xfrm>
            <a:off x="-3011812" y="1827494"/>
            <a:ext cx="3983955" cy="3986784"/>
          </a:xfrm>
          <a:prstGeom prst="ellipse">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A084540E-06CE-48B1-E581-ADF780C1FD69}"/>
              </a:ext>
            </a:extLst>
          </p:cNvPr>
          <p:cNvPicPr>
            <a:picLocks noChangeAspect="1"/>
          </p:cNvPicPr>
          <p:nvPr/>
        </p:nvPicPr>
        <p:blipFill>
          <a:blip r:embed="rId2"/>
          <a:srcRect l="12075" t="4967" r="6456" b="3307"/>
          <a:stretch>
            <a:fillRect/>
          </a:stretch>
        </p:blipFill>
        <p:spPr>
          <a:xfrm>
            <a:off x="-684641" y="4825104"/>
            <a:ext cx="1276740" cy="1315905"/>
          </a:xfrm>
          <a:prstGeom prst="rect">
            <a:avLst/>
          </a:prstGeom>
        </p:spPr>
      </p:pic>
      <p:pic>
        <p:nvPicPr>
          <p:cNvPr id="4" name="Picture 3">
            <a:extLst>
              <a:ext uri="{FF2B5EF4-FFF2-40B4-BE49-F238E27FC236}">
                <a16:creationId xmlns:a16="http://schemas.microsoft.com/office/drawing/2014/main" id="{654357D0-A414-BCB6-A822-E5A9CA934EDF}"/>
              </a:ext>
            </a:extLst>
          </p:cNvPr>
          <p:cNvPicPr>
            <a:picLocks noChangeAspect="1"/>
          </p:cNvPicPr>
          <p:nvPr/>
        </p:nvPicPr>
        <p:blipFill>
          <a:blip r:embed="rId3"/>
          <a:srcRect l="7328" t="3698" r="5562" b="5294"/>
          <a:stretch>
            <a:fillRect/>
          </a:stretch>
        </p:blipFill>
        <p:spPr>
          <a:xfrm>
            <a:off x="333773" y="3182516"/>
            <a:ext cx="1279200" cy="1273501"/>
          </a:xfrm>
          <a:prstGeom prst="rect">
            <a:avLst/>
          </a:prstGeom>
        </p:spPr>
      </p:pic>
      <p:sp>
        <p:nvSpPr>
          <p:cNvPr id="2" name="Title 1">
            <a:extLst>
              <a:ext uri="{FF2B5EF4-FFF2-40B4-BE49-F238E27FC236}">
                <a16:creationId xmlns:a16="http://schemas.microsoft.com/office/drawing/2014/main" id="{4D8849D8-C8EA-EFF8-DB90-0EDD80DD4183}"/>
              </a:ext>
            </a:extLst>
          </p:cNvPr>
          <p:cNvSpPr>
            <a:spLocks noGrp="1"/>
          </p:cNvSpPr>
          <p:nvPr>
            <p:ph type="title"/>
          </p:nvPr>
        </p:nvSpPr>
        <p:spPr/>
        <p:txBody>
          <a:bodyPr/>
          <a:lstStyle/>
          <a:p>
            <a:r>
              <a:rPr lang="en-US" dirty="0"/>
              <a:t>Food for Families</a:t>
            </a:r>
          </a:p>
        </p:txBody>
      </p:sp>
      <p:pic>
        <p:nvPicPr>
          <p:cNvPr id="10" name="Picture 9">
            <a:extLst>
              <a:ext uri="{FF2B5EF4-FFF2-40B4-BE49-F238E27FC236}">
                <a16:creationId xmlns:a16="http://schemas.microsoft.com/office/drawing/2014/main" id="{234C20E0-378A-B26E-5C15-F8C75717FE01}"/>
              </a:ext>
            </a:extLst>
          </p:cNvPr>
          <p:cNvPicPr>
            <a:picLocks noChangeAspect="1"/>
          </p:cNvPicPr>
          <p:nvPr/>
        </p:nvPicPr>
        <p:blipFill rotWithShape="1">
          <a:blip r:embed="rId4"/>
          <a:srcRect l="9560" t="2095" r="3431" b="5581"/>
          <a:stretch>
            <a:fillRect/>
          </a:stretch>
        </p:blipFill>
        <p:spPr>
          <a:xfrm>
            <a:off x="-619238" y="1708889"/>
            <a:ext cx="1276740" cy="1276740"/>
          </a:xfrm>
          <a:prstGeom prst="rect">
            <a:avLst/>
          </a:prstGeom>
        </p:spPr>
      </p:pic>
      <p:pic>
        <p:nvPicPr>
          <p:cNvPr id="13" name="Picture 12">
            <a:extLst>
              <a:ext uri="{FF2B5EF4-FFF2-40B4-BE49-F238E27FC236}">
                <a16:creationId xmlns:a16="http://schemas.microsoft.com/office/drawing/2014/main" id="{2ABFED68-0F32-61C2-BFA8-A04D77606A43}"/>
              </a:ext>
            </a:extLst>
          </p:cNvPr>
          <p:cNvPicPr>
            <a:picLocks noChangeAspect="1"/>
          </p:cNvPicPr>
          <p:nvPr/>
        </p:nvPicPr>
        <p:blipFill>
          <a:blip r:embed="rId5"/>
          <a:srcRect l="6898" t="6776" r="7062" b="3206"/>
          <a:stretch>
            <a:fillRect/>
          </a:stretch>
        </p:blipFill>
        <p:spPr>
          <a:xfrm>
            <a:off x="-2320553" y="3429000"/>
            <a:ext cx="1276740" cy="1273501"/>
          </a:xfrm>
          <a:prstGeom prst="rect">
            <a:avLst/>
          </a:prstGeom>
        </p:spPr>
      </p:pic>
      <p:pic>
        <p:nvPicPr>
          <p:cNvPr id="10242" name="Picture 2" descr="Knights in the Philippines distributing food to children">
            <a:extLst>
              <a:ext uri="{FF2B5EF4-FFF2-40B4-BE49-F238E27FC236}">
                <a16:creationId xmlns:a16="http://schemas.microsoft.com/office/drawing/2014/main" id="{EEE13C4D-8044-739B-8C32-4B6C205A71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0675" y="4226242"/>
            <a:ext cx="2668198" cy="1970226"/>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2">
            <a:extLst>
              <a:ext uri="{FF2B5EF4-FFF2-40B4-BE49-F238E27FC236}">
                <a16:creationId xmlns:a16="http://schemas.microsoft.com/office/drawing/2014/main" id="{BD8BC258-D268-C916-8503-56F80C49F477}"/>
              </a:ext>
            </a:extLst>
          </p:cNvPr>
          <p:cNvSpPr txBox="1">
            <a:spLocks/>
          </p:cNvSpPr>
          <p:nvPr/>
        </p:nvSpPr>
        <p:spPr>
          <a:xfrm>
            <a:off x="1605397" y="1252033"/>
            <a:ext cx="7204830" cy="513464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defTabSz="457200">
              <a:lnSpc>
                <a:spcPct val="100000"/>
              </a:lnSpc>
            </a:pPr>
            <a:r>
              <a:rPr lang="en-US" sz="3200" dirty="0"/>
              <a:t>Ensure no one goes to bed hungry</a:t>
            </a:r>
          </a:p>
          <a:p>
            <a:pPr marL="457200" indent="-457200" defTabSz="457200">
              <a:lnSpc>
                <a:spcPct val="100000"/>
              </a:lnSpc>
            </a:pPr>
            <a:r>
              <a:rPr lang="en-US" sz="3200" dirty="0"/>
              <a:t>Collect </a:t>
            </a:r>
            <a:r>
              <a:rPr lang="en-US" sz="3200" b="1" dirty="0"/>
              <a:t>food</a:t>
            </a:r>
            <a:r>
              <a:rPr lang="en-US" sz="3200" dirty="0"/>
              <a:t> and </a:t>
            </a:r>
            <a:r>
              <a:rPr lang="en-US" sz="3200" b="1" dirty="0"/>
              <a:t>cash</a:t>
            </a:r>
            <a:r>
              <a:rPr lang="en-US" sz="3200" dirty="0"/>
              <a:t> donations to support local food pantries, food banks and soup kitchens</a:t>
            </a:r>
          </a:p>
          <a:p>
            <a:pPr marL="457200" indent="-457200" defTabSz="457200">
              <a:lnSpc>
                <a:spcPct val="100000"/>
              </a:lnSpc>
            </a:pPr>
            <a:r>
              <a:rPr lang="en-US" sz="3200" dirty="0"/>
              <a:t>Hold at least two food drives per year</a:t>
            </a:r>
          </a:p>
          <a:p>
            <a:pPr marL="914400" lvl="1" indent="-457200" defTabSz="457200">
              <a:lnSpc>
                <a:spcPct val="100000"/>
              </a:lnSpc>
            </a:pPr>
            <a:r>
              <a:rPr lang="en-US" sz="3200" dirty="0"/>
              <a:t>After Mass</a:t>
            </a:r>
          </a:p>
          <a:p>
            <a:pPr marL="914400" lvl="1" indent="-457200" defTabSz="457200">
              <a:lnSpc>
                <a:spcPct val="100000"/>
              </a:lnSpc>
            </a:pPr>
            <a:r>
              <a:rPr lang="en-US" sz="3200" dirty="0"/>
              <a:t>At council events</a:t>
            </a:r>
          </a:p>
          <a:p>
            <a:pPr marL="914400" lvl="1" indent="-457200" defTabSz="457200">
              <a:lnSpc>
                <a:spcPct val="100000"/>
              </a:lnSpc>
            </a:pPr>
            <a:r>
              <a:rPr lang="en-US" sz="3200" dirty="0"/>
              <a:t>In front of supermarkets</a:t>
            </a:r>
          </a:p>
          <a:p>
            <a:pPr marL="457200" indent="-457200" defTabSz="457200">
              <a:lnSpc>
                <a:spcPct val="100000"/>
              </a:lnSpc>
            </a:pPr>
            <a:endParaRPr lang="en-US" dirty="0"/>
          </a:p>
          <a:p>
            <a:pPr marL="0" indent="0" defTabSz="457200">
              <a:lnSpc>
                <a:spcPct val="100000"/>
              </a:lnSpc>
              <a:buNone/>
            </a:pPr>
            <a:endParaRPr lang="en-US" dirty="0"/>
          </a:p>
          <a:p>
            <a:pPr marL="457200" indent="-457200" defTabSz="457200">
              <a:lnSpc>
                <a:spcPct val="100000"/>
              </a:lnSpc>
            </a:pPr>
            <a:endParaRPr lang="en-US" sz="2400" dirty="0"/>
          </a:p>
        </p:txBody>
      </p:sp>
    </p:spTree>
    <p:extLst>
      <p:ext uri="{BB962C8B-B14F-4D97-AF65-F5344CB8AC3E}">
        <p14:creationId xmlns:p14="http://schemas.microsoft.com/office/powerpoint/2010/main" val="35452739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5311BE-561C-445D-A9F4-8039A217433A}"/>
            </a:ext>
          </a:extLst>
        </p:cNvPr>
        <p:cNvGrpSpPr/>
        <p:nvPr/>
      </p:nvGrpSpPr>
      <p:grpSpPr>
        <a:xfrm>
          <a:off x="0" y="0"/>
          <a:ext cx="0" cy="0"/>
          <a:chOff x="0" y="0"/>
          <a:chExt cx="0" cy="0"/>
        </a:xfrm>
      </p:grpSpPr>
      <p:sp>
        <p:nvSpPr>
          <p:cNvPr id="3" name="Oval 2">
            <a:extLst>
              <a:ext uri="{FF2B5EF4-FFF2-40B4-BE49-F238E27FC236}">
                <a16:creationId xmlns:a16="http://schemas.microsoft.com/office/drawing/2014/main" id="{82E6AFA8-2C70-EA42-23DC-BE91B766B5BB}"/>
              </a:ext>
            </a:extLst>
          </p:cNvPr>
          <p:cNvSpPr>
            <a:spLocks noChangeAspect="1"/>
          </p:cNvSpPr>
          <p:nvPr/>
        </p:nvSpPr>
        <p:spPr>
          <a:xfrm>
            <a:off x="-3011812" y="1827494"/>
            <a:ext cx="3983955" cy="3986784"/>
          </a:xfrm>
          <a:prstGeom prst="ellipse">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E2B0C864-DF3E-7F47-5097-528E4CAF44A6}"/>
              </a:ext>
            </a:extLst>
          </p:cNvPr>
          <p:cNvPicPr>
            <a:picLocks noChangeAspect="1"/>
          </p:cNvPicPr>
          <p:nvPr/>
        </p:nvPicPr>
        <p:blipFill>
          <a:blip r:embed="rId2"/>
          <a:srcRect l="12075" t="4967" r="6456" b="3307"/>
          <a:stretch>
            <a:fillRect/>
          </a:stretch>
        </p:blipFill>
        <p:spPr>
          <a:xfrm>
            <a:off x="-684641" y="4825104"/>
            <a:ext cx="1276740" cy="1315905"/>
          </a:xfrm>
          <a:prstGeom prst="rect">
            <a:avLst/>
          </a:prstGeom>
        </p:spPr>
      </p:pic>
      <p:pic>
        <p:nvPicPr>
          <p:cNvPr id="4" name="Picture 3">
            <a:extLst>
              <a:ext uri="{FF2B5EF4-FFF2-40B4-BE49-F238E27FC236}">
                <a16:creationId xmlns:a16="http://schemas.microsoft.com/office/drawing/2014/main" id="{BA34F32A-1DD7-E14B-6786-B44D9C3B464F}"/>
              </a:ext>
            </a:extLst>
          </p:cNvPr>
          <p:cNvPicPr>
            <a:picLocks noChangeAspect="1"/>
          </p:cNvPicPr>
          <p:nvPr/>
        </p:nvPicPr>
        <p:blipFill>
          <a:blip r:embed="rId3"/>
          <a:srcRect l="7328" t="3698" r="5562" b="5294"/>
          <a:stretch>
            <a:fillRect/>
          </a:stretch>
        </p:blipFill>
        <p:spPr>
          <a:xfrm>
            <a:off x="333773" y="3182516"/>
            <a:ext cx="1279200" cy="1273501"/>
          </a:xfrm>
          <a:prstGeom prst="rect">
            <a:avLst/>
          </a:prstGeom>
        </p:spPr>
      </p:pic>
      <p:sp>
        <p:nvSpPr>
          <p:cNvPr id="2" name="Title 1">
            <a:extLst>
              <a:ext uri="{FF2B5EF4-FFF2-40B4-BE49-F238E27FC236}">
                <a16:creationId xmlns:a16="http://schemas.microsoft.com/office/drawing/2014/main" id="{AFF6559F-2223-DF6A-340D-ECC744F8F1B8}"/>
              </a:ext>
            </a:extLst>
          </p:cNvPr>
          <p:cNvSpPr>
            <a:spLocks noGrp="1"/>
          </p:cNvSpPr>
          <p:nvPr>
            <p:ph type="title"/>
          </p:nvPr>
        </p:nvSpPr>
        <p:spPr/>
        <p:txBody>
          <a:bodyPr/>
          <a:lstStyle/>
          <a:p>
            <a:r>
              <a:rPr lang="en-US" dirty="0"/>
              <a:t>Food for Families</a:t>
            </a:r>
          </a:p>
        </p:txBody>
      </p:sp>
      <p:pic>
        <p:nvPicPr>
          <p:cNvPr id="10" name="Picture 9">
            <a:extLst>
              <a:ext uri="{FF2B5EF4-FFF2-40B4-BE49-F238E27FC236}">
                <a16:creationId xmlns:a16="http://schemas.microsoft.com/office/drawing/2014/main" id="{FD087071-1E7A-0E24-BDC4-B7BB8DB975A6}"/>
              </a:ext>
            </a:extLst>
          </p:cNvPr>
          <p:cNvPicPr>
            <a:picLocks noChangeAspect="1"/>
          </p:cNvPicPr>
          <p:nvPr/>
        </p:nvPicPr>
        <p:blipFill rotWithShape="1">
          <a:blip r:embed="rId4"/>
          <a:srcRect l="9560" t="2095" r="3431" b="5581"/>
          <a:stretch>
            <a:fillRect/>
          </a:stretch>
        </p:blipFill>
        <p:spPr>
          <a:xfrm>
            <a:off x="-619238" y="1708889"/>
            <a:ext cx="1276740" cy="1276740"/>
          </a:xfrm>
          <a:prstGeom prst="rect">
            <a:avLst/>
          </a:prstGeom>
        </p:spPr>
      </p:pic>
      <p:pic>
        <p:nvPicPr>
          <p:cNvPr id="13" name="Picture 12">
            <a:extLst>
              <a:ext uri="{FF2B5EF4-FFF2-40B4-BE49-F238E27FC236}">
                <a16:creationId xmlns:a16="http://schemas.microsoft.com/office/drawing/2014/main" id="{1181A3BE-BC8A-1469-8DDA-12E31839DC94}"/>
              </a:ext>
            </a:extLst>
          </p:cNvPr>
          <p:cNvPicPr>
            <a:picLocks noChangeAspect="1"/>
          </p:cNvPicPr>
          <p:nvPr/>
        </p:nvPicPr>
        <p:blipFill>
          <a:blip r:embed="rId5"/>
          <a:srcRect l="6898" t="6776" r="7062" b="3206"/>
          <a:stretch>
            <a:fillRect/>
          </a:stretch>
        </p:blipFill>
        <p:spPr>
          <a:xfrm>
            <a:off x="-2320553" y="3429000"/>
            <a:ext cx="1276740" cy="1273501"/>
          </a:xfrm>
          <a:prstGeom prst="rect">
            <a:avLst/>
          </a:prstGeom>
        </p:spPr>
      </p:pic>
      <p:sp>
        <p:nvSpPr>
          <p:cNvPr id="6" name="Subtitle 2">
            <a:extLst>
              <a:ext uri="{FF2B5EF4-FFF2-40B4-BE49-F238E27FC236}">
                <a16:creationId xmlns:a16="http://schemas.microsoft.com/office/drawing/2014/main" id="{59D5342C-7BB7-8200-B552-E0BEF2FA801B}"/>
              </a:ext>
            </a:extLst>
          </p:cNvPr>
          <p:cNvSpPr txBox="1">
            <a:spLocks/>
          </p:cNvSpPr>
          <p:nvPr/>
        </p:nvSpPr>
        <p:spPr>
          <a:xfrm>
            <a:off x="1605398" y="1252033"/>
            <a:ext cx="7679846" cy="513464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lnSpc>
                <a:spcPct val="100000"/>
              </a:lnSpc>
              <a:buNone/>
            </a:pPr>
            <a:endParaRPr lang="en-US" dirty="0"/>
          </a:p>
          <a:p>
            <a:pPr marL="457200" indent="-457200" defTabSz="457200">
              <a:lnSpc>
                <a:spcPct val="100000"/>
              </a:lnSpc>
            </a:pPr>
            <a:endParaRPr lang="en-US" dirty="0"/>
          </a:p>
          <a:p>
            <a:pPr marL="457200" indent="-457200" defTabSz="457200">
              <a:lnSpc>
                <a:spcPct val="100000"/>
              </a:lnSpc>
            </a:pPr>
            <a:endParaRPr lang="en-US" sz="2400" dirty="0"/>
          </a:p>
        </p:txBody>
      </p:sp>
      <p:sp>
        <p:nvSpPr>
          <p:cNvPr id="7" name="Subtitle 2">
            <a:extLst>
              <a:ext uri="{FF2B5EF4-FFF2-40B4-BE49-F238E27FC236}">
                <a16:creationId xmlns:a16="http://schemas.microsoft.com/office/drawing/2014/main" id="{D4CF2CF0-36DD-B6A6-C4F9-040446501B1B}"/>
              </a:ext>
            </a:extLst>
          </p:cNvPr>
          <p:cNvSpPr txBox="1">
            <a:spLocks/>
          </p:cNvSpPr>
          <p:nvPr/>
        </p:nvSpPr>
        <p:spPr>
          <a:xfrm>
            <a:off x="1801636" y="1532570"/>
            <a:ext cx="7008591" cy="379285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600"/>
              </a:spcBef>
            </a:pPr>
            <a:r>
              <a:rPr lang="en-US" sz="3200" dirty="0"/>
              <a:t>Set a goal: i.e., </a:t>
            </a:r>
            <a:r>
              <a:rPr lang="en-US" sz="3200" b="1" dirty="0"/>
              <a:t>5,000 pounds/yr</a:t>
            </a:r>
          </a:p>
          <a:p>
            <a:pPr marL="342900" indent="-342900">
              <a:lnSpc>
                <a:spcPct val="100000"/>
              </a:lnSpc>
              <a:spcBef>
                <a:spcPts val="600"/>
              </a:spcBef>
            </a:pPr>
            <a:r>
              <a:rPr lang="en-US" sz="3200" dirty="0"/>
              <a:t>Supreme will refund $100 – up to $500 – for every 1,000 pounds of food collected or $500 donated</a:t>
            </a:r>
          </a:p>
          <a:p>
            <a:pPr marL="342900" indent="-342900">
              <a:lnSpc>
                <a:spcPct val="100000"/>
              </a:lnSpc>
              <a:spcBef>
                <a:spcPts val="600"/>
              </a:spcBef>
            </a:pPr>
            <a:r>
              <a:rPr lang="en-US" sz="3200" dirty="0"/>
              <a:t>Counts for two credits toward the Columbian Award</a:t>
            </a:r>
          </a:p>
          <a:p>
            <a:pPr marL="0" indent="0">
              <a:lnSpc>
                <a:spcPct val="100000"/>
              </a:lnSpc>
              <a:spcBef>
                <a:spcPts val="600"/>
              </a:spcBef>
              <a:buNone/>
            </a:pPr>
            <a:r>
              <a:rPr lang="en-US" sz="2600" b="1" dirty="0"/>
              <a:t>                   </a:t>
            </a:r>
            <a:endParaRPr lang="en-US" sz="2600" dirty="0"/>
          </a:p>
        </p:txBody>
      </p:sp>
    </p:spTree>
    <p:extLst>
      <p:ext uri="{BB962C8B-B14F-4D97-AF65-F5344CB8AC3E}">
        <p14:creationId xmlns:p14="http://schemas.microsoft.com/office/powerpoint/2010/main" val="25285850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019DC-90D3-F5AF-7785-D17E17B29C9D}"/>
            </a:ext>
          </a:extLst>
        </p:cNvPr>
        <p:cNvGrpSpPr/>
        <p:nvPr/>
      </p:nvGrpSpPr>
      <p:grpSpPr>
        <a:xfrm>
          <a:off x="0" y="0"/>
          <a:ext cx="0" cy="0"/>
          <a:chOff x="0" y="0"/>
          <a:chExt cx="0" cy="0"/>
        </a:xfrm>
      </p:grpSpPr>
      <p:sp>
        <p:nvSpPr>
          <p:cNvPr id="3" name="Oval 2">
            <a:extLst>
              <a:ext uri="{FF2B5EF4-FFF2-40B4-BE49-F238E27FC236}">
                <a16:creationId xmlns:a16="http://schemas.microsoft.com/office/drawing/2014/main" id="{415AD750-5FB5-CCFD-2BB5-315F88C4066F}"/>
              </a:ext>
            </a:extLst>
          </p:cNvPr>
          <p:cNvSpPr>
            <a:spLocks noChangeAspect="1"/>
          </p:cNvSpPr>
          <p:nvPr/>
        </p:nvSpPr>
        <p:spPr>
          <a:xfrm>
            <a:off x="-3011812" y="1827494"/>
            <a:ext cx="3983955" cy="3986784"/>
          </a:xfrm>
          <a:prstGeom prst="ellipse">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4EB1983E-062E-C30A-CCD6-E291607FBE36}"/>
              </a:ext>
            </a:extLst>
          </p:cNvPr>
          <p:cNvPicPr>
            <a:picLocks noChangeAspect="1"/>
          </p:cNvPicPr>
          <p:nvPr/>
        </p:nvPicPr>
        <p:blipFill>
          <a:blip r:embed="rId2"/>
          <a:srcRect l="12075" t="4967" r="6456" b="3307"/>
          <a:stretch>
            <a:fillRect/>
          </a:stretch>
        </p:blipFill>
        <p:spPr>
          <a:xfrm>
            <a:off x="-684641" y="4825104"/>
            <a:ext cx="1276740" cy="1315905"/>
          </a:xfrm>
          <a:prstGeom prst="rect">
            <a:avLst/>
          </a:prstGeom>
        </p:spPr>
      </p:pic>
      <p:pic>
        <p:nvPicPr>
          <p:cNvPr id="4" name="Picture 3">
            <a:extLst>
              <a:ext uri="{FF2B5EF4-FFF2-40B4-BE49-F238E27FC236}">
                <a16:creationId xmlns:a16="http://schemas.microsoft.com/office/drawing/2014/main" id="{E49A919F-96BC-18B3-BDEC-DFC51BD5BF47}"/>
              </a:ext>
            </a:extLst>
          </p:cNvPr>
          <p:cNvPicPr>
            <a:picLocks noChangeAspect="1"/>
          </p:cNvPicPr>
          <p:nvPr/>
        </p:nvPicPr>
        <p:blipFill>
          <a:blip r:embed="rId3"/>
          <a:srcRect l="7328" t="3698" r="5562" b="5294"/>
          <a:stretch>
            <a:fillRect/>
          </a:stretch>
        </p:blipFill>
        <p:spPr>
          <a:xfrm>
            <a:off x="333773" y="3182516"/>
            <a:ext cx="1279200" cy="1273501"/>
          </a:xfrm>
          <a:prstGeom prst="rect">
            <a:avLst/>
          </a:prstGeom>
        </p:spPr>
      </p:pic>
      <p:sp>
        <p:nvSpPr>
          <p:cNvPr id="2" name="Title 1">
            <a:extLst>
              <a:ext uri="{FF2B5EF4-FFF2-40B4-BE49-F238E27FC236}">
                <a16:creationId xmlns:a16="http://schemas.microsoft.com/office/drawing/2014/main" id="{CA2E2055-4F96-8011-A8F4-C580326ED58D}"/>
              </a:ext>
            </a:extLst>
          </p:cNvPr>
          <p:cNvSpPr>
            <a:spLocks noGrp="1"/>
          </p:cNvSpPr>
          <p:nvPr>
            <p:ph type="title"/>
          </p:nvPr>
        </p:nvSpPr>
        <p:spPr/>
        <p:txBody>
          <a:bodyPr/>
          <a:lstStyle/>
          <a:p>
            <a:r>
              <a:rPr lang="en-US" dirty="0"/>
              <a:t>Food for Families</a:t>
            </a:r>
          </a:p>
        </p:txBody>
      </p:sp>
      <p:pic>
        <p:nvPicPr>
          <p:cNvPr id="10" name="Picture 9">
            <a:extLst>
              <a:ext uri="{FF2B5EF4-FFF2-40B4-BE49-F238E27FC236}">
                <a16:creationId xmlns:a16="http://schemas.microsoft.com/office/drawing/2014/main" id="{6C3AF026-B679-4343-C620-C557835B4208}"/>
              </a:ext>
            </a:extLst>
          </p:cNvPr>
          <p:cNvPicPr>
            <a:picLocks noChangeAspect="1"/>
          </p:cNvPicPr>
          <p:nvPr/>
        </p:nvPicPr>
        <p:blipFill rotWithShape="1">
          <a:blip r:embed="rId4"/>
          <a:srcRect l="9560" t="2095" r="3431" b="5581"/>
          <a:stretch>
            <a:fillRect/>
          </a:stretch>
        </p:blipFill>
        <p:spPr>
          <a:xfrm>
            <a:off x="-619238" y="1708889"/>
            <a:ext cx="1276740" cy="1276740"/>
          </a:xfrm>
          <a:prstGeom prst="rect">
            <a:avLst/>
          </a:prstGeom>
        </p:spPr>
      </p:pic>
      <p:pic>
        <p:nvPicPr>
          <p:cNvPr id="13" name="Picture 12">
            <a:extLst>
              <a:ext uri="{FF2B5EF4-FFF2-40B4-BE49-F238E27FC236}">
                <a16:creationId xmlns:a16="http://schemas.microsoft.com/office/drawing/2014/main" id="{83F02583-D18E-26CA-588C-EEAA722B1A1A}"/>
              </a:ext>
            </a:extLst>
          </p:cNvPr>
          <p:cNvPicPr>
            <a:picLocks noChangeAspect="1"/>
          </p:cNvPicPr>
          <p:nvPr/>
        </p:nvPicPr>
        <p:blipFill>
          <a:blip r:embed="rId5"/>
          <a:srcRect l="6898" t="6776" r="7062" b="3206"/>
          <a:stretch>
            <a:fillRect/>
          </a:stretch>
        </p:blipFill>
        <p:spPr>
          <a:xfrm>
            <a:off x="-2320553" y="3429000"/>
            <a:ext cx="1276740" cy="1273501"/>
          </a:xfrm>
          <a:prstGeom prst="rect">
            <a:avLst/>
          </a:prstGeom>
        </p:spPr>
      </p:pic>
      <p:sp>
        <p:nvSpPr>
          <p:cNvPr id="6" name="Subtitle 2">
            <a:extLst>
              <a:ext uri="{FF2B5EF4-FFF2-40B4-BE49-F238E27FC236}">
                <a16:creationId xmlns:a16="http://schemas.microsoft.com/office/drawing/2014/main" id="{D877094D-E2D4-2D1A-D7B4-A3F891CC21D4}"/>
              </a:ext>
            </a:extLst>
          </p:cNvPr>
          <p:cNvSpPr txBox="1">
            <a:spLocks/>
          </p:cNvSpPr>
          <p:nvPr/>
        </p:nvSpPr>
        <p:spPr>
          <a:xfrm>
            <a:off x="1605398" y="1252033"/>
            <a:ext cx="7679846" cy="513464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lnSpc>
                <a:spcPct val="100000"/>
              </a:lnSpc>
              <a:buNone/>
            </a:pPr>
            <a:endParaRPr lang="en-US" dirty="0"/>
          </a:p>
          <a:p>
            <a:pPr marL="457200" indent="-457200" defTabSz="457200">
              <a:lnSpc>
                <a:spcPct val="100000"/>
              </a:lnSpc>
            </a:pPr>
            <a:endParaRPr lang="en-US" dirty="0"/>
          </a:p>
          <a:p>
            <a:pPr marL="457200" indent="-457200" defTabSz="457200">
              <a:lnSpc>
                <a:spcPct val="100000"/>
              </a:lnSpc>
            </a:pPr>
            <a:endParaRPr lang="en-US" sz="2400" dirty="0"/>
          </a:p>
        </p:txBody>
      </p:sp>
      <p:sp>
        <p:nvSpPr>
          <p:cNvPr id="7" name="Subtitle 2">
            <a:extLst>
              <a:ext uri="{FF2B5EF4-FFF2-40B4-BE49-F238E27FC236}">
                <a16:creationId xmlns:a16="http://schemas.microsoft.com/office/drawing/2014/main" id="{152E6A61-6A82-4F8C-1249-C200FD20CDCB}"/>
              </a:ext>
            </a:extLst>
          </p:cNvPr>
          <p:cNvSpPr txBox="1">
            <a:spLocks/>
          </p:cNvSpPr>
          <p:nvPr/>
        </p:nvSpPr>
        <p:spPr>
          <a:xfrm>
            <a:off x="1801636" y="1286086"/>
            <a:ext cx="7008591" cy="379285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600"/>
              </a:spcBef>
            </a:pPr>
            <a:r>
              <a:rPr lang="en-US" sz="3200" dirty="0"/>
              <a:t>Submit </a:t>
            </a:r>
            <a:r>
              <a:rPr lang="en-US" sz="3200" i="1" dirty="0"/>
              <a:t>Food for Families Report Form </a:t>
            </a:r>
            <a:r>
              <a:rPr lang="en-US" sz="3200" dirty="0"/>
              <a:t>to Supreme no later than June 30</a:t>
            </a:r>
            <a:r>
              <a:rPr lang="en-US" sz="3200" baseline="30000" dirty="0"/>
              <a:t>th</a:t>
            </a:r>
            <a:r>
              <a:rPr lang="en-US" sz="3200" dirty="0"/>
              <a:t>  </a:t>
            </a:r>
            <a:r>
              <a:rPr lang="en-US" sz="3200" dirty="0">
                <a:hlinkClick r:id="rId6"/>
              </a:rPr>
              <a:t>https://www.kofc.org/en/resources/faith-in-action-programs/family/food-for-families/10057-food-for-families-report-form.pdf</a:t>
            </a:r>
            <a:r>
              <a:rPr lang="en-US" sz="3200" dirty="0"/>
              <a:t> </a:t>
            </a:r>
            <a:br>
              <a:rPr lang="en-US" sz="3200" dirty="0"/>
            </a:br>
            <a:endParaRPr lang="en-US" sz="3200" dirty="0"/>
          </a:p>
          <a:p>
            <a:pPr marL="342900" indent="-342900">
              <a:lnSpc>
                <a:spcPct val="100000"/>
              </a:lnSpc>
              <a:spcBef>
                <a:spcPts val="600"/>
              </a:spcBef>
            </a:pPr>
            <a:r>
              <a:rPr lang="en-US" sz="3200" dirty="0"/>
              <a:t>Chair: </a:t>
            </a:r>
            <a:r>
              <a:rPr lang="en-US" sz="3200" b="1" dirty="0"/>
              <a:t>Joe Feakes </a:t>
            </a:r>
            <a:r>
              <a:rPr lang="en-US" sz="3200" dirty="0"/>
              <a:t>(josephfeakes@aol.com)</a:t>
            </a:r>
          </a:p>
          <a:p>
            <a:pPr marL="0" indent="0">
              <a:lnSpc>
                <a:spcPct val="100000"/>
              </a:lnSpc>
              <a:spcBef>
                <a:spcPts val="600"/>
              </a:spcBef>
              <a:buNone/>
            </a:pPr>
            <a:r>
              <a:rPr lang="en-US" sz="2600" b="1" dirty="0"/>
              <a:t>                   </a:t>
            </a:r>
            <a:endParaRPr lang="en-US" sz="2600" dirty="0"/>
          </a:p>
        </p:txBody>
      </p:sp>
    </p:spTree>
    <p:extLst>
      <p:ext uri="{BB962C8B-B14F-4D97-AF65-F5344CB8AC3E}">
        <p14:creationId xmlns:p14="http://schemas.microsoft.com/office/powerpoint/2010/main" val="25769608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693AE-60E3-2A44-0DFE-66C1DC6D03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C8EB7B-DB19-FA29-57BF-34B91DCA973A}"/>
              </a:ext>
            </a:extLst>
          </p:cNvPr>
          <p:cNvSpPr>
            <a:spLocks noGrp="1"/>
          </p:cNvSpPr>
          <p:nvPr>
            <p:ph type="title"/>
          </p:nvPr>
        </p:nvSpPr>
        <p:spPr/>
        <p:txBody>
          <a:bodyPr/>
          <a:lstStyle/>
          <a:p>
            <a:r>
              <a:rPr lang="en-US" dirty="0"/>
              <a:t>Programs Make a Difference</a:t>
            </a:r>
          </a:p>
        </p:txBody>
      </p:sp>
      <p:sp>
        <p:nvSpPr>
          <p:cNvPr id="5" name="TextBox 4">
            <a:extLst>
              <a:ext uri="{FF2B5EF4-FFF2-40B4-BE49-F238E27FC236}">
                <a16:creationId xmlns:a16="http://schemas.microsoft.com/office/drawing/2014/main" id="{8D5DDBE9-065E-1229-63DE-C4F4BF6CCF85}"/>
              </a:ext>
            </a:extLst>
          </p:cNvPr>
          <p:cNvSpPr txBox="1"/>
          <p:nvPr/>
        </p:nvSpPr>
        <p:spPr>
          <a:xfrm>
            <a:off x="5254254" y="1862574"/>
            <a:ext cx="2164080" cy="707886"/>
          </a:xfrm>
          <a:prstGeom prst="rect">
            <a:avLst/>
          </a:prstGeom>
          <a:noFill/>
        </p:spPr>
        <p:txBody>
          <a:bodyPr wrap="square">
            <a:spAutoFit/>
          </a:bodyPr>
          <a:lstStyle/>
          <a:p>
            <a:pPr>
              <a:lnSpc>
                <a:spcPct val="100000"/>
              </a:lnSpc>
              <a:spcBef>
                <a:spcPts val="0"/>
              </a:spcBef>
              <a:buClr>
                <a:schemeClr val="dk1"/>
              </a:buClr>
              <a:buSzPts val="2800"/>
            </a:pPr>
            <a:r>
              <a:rPr lang="en-US" sz="4000" b="1" dirty="0">
                <a:solidFill>
                  <a:srgbClr val="00788D"/>
                </a:solidFill>
                <a:latin typeface="Arial Narrow" panose="020B0606020202030204" pitchFamily="34" charset="0"/>
                <a:ea typeface="Verdana" panose="020B0604030504040204" pitchFamily="34" charset="0"/>
              </a:rPr>
              <a:t>Engage</a:t>
            </a:r>
          </a:p>
        </p:txBody>
      </p:sp>
      <p:sp>
        <p:nvSpPr>
          <p:cNvPr id="8" name="TextBox 7">
            <a:extLst>
              <a:ext uri="{FF2B5EF4-FFF2-40B4-BE49-F238E27FC236}">
                <a16:creationId xmlns:a16="http://schemas.microsoft.com/office/drawing/2014/main" id="{E766DFAD-7D39-9D0C-7220-EF62EDD47021}"/>
              </a:ext>
            </a:extLst>
          </p:cNvPr>
          <p:cNvSpPr txBox="1"/>
          <p:nvPr/>
        </p:nvSpPr>
        <p:spPr>
          <a:xfrm>
            <a:off x="5254254" y="2567158"/>
            <a:ext cx="2164080" cy="707886"/>
          </a:xfrm>
          <a:prstGeom prst="rect">
            <a:avLst/>
          </a:prstGeom>
          <a:noFill/>
        </p:spPr>
        <p:txBody>
          <a:bodyPr wrap="square">
            <a:spAutoFit/>
          </a:bodyPr>
          <a:lstStyle/>
          <a:p>
            <a:pPr>
              <a:lnSpc>
                <a:spcPct val="100000"/>
              </a:lnSpc>
              <a:spcBef>
                <a:spcPts val="0"/>
              </a:spcBef>
              <a:buClr>
                <a:schemeClr val="dk1"/>
              </a:buClr>
              <a:buSzPts val="2800"/>
            </a:pPr>
            <a:r>
              <a:rPr lang="en-US" sz="4000" b="1" dirty="0">
                <a:solidFill>
                  <a:srgbClr val="00788D"/>
                </a:solidFill>
                <a:latin typeface="Arial Narrow" panose="020B0606020202030204" pitchFamily="34" charset="0"/>
                <a:ea typeface="Verdana" panose="020B0604030504040204" pitchFamily="34" charset="0"/>
              </a:rPr>
              <a:t>Support </a:t>
            </a:r>
          </a:p>
        </p:txBody>
      </p:sp>
      <p:sp>
        <p:nvSpPr>
          <p:cNvPr id="9" name="TextBox 8">
            <a:extLst>
              <a:ext uri="{FF2B5EF4-FFF2-40B4-BE49-F238E27FC236}">
                <a16:creationId xmlns:a16="http://schemas.microsoft.com/office/drawing/2014/main" id="{0E6359BB-9365-BD88-5E1B-2AB5A5BD08F9}"/>
              </a:ext>
            </a:extLst>
          </p:cNvPr>
          <p:cNvSpPr txBox="1"/>
          <p:nvPr/>
        </p:nvSpPr>
        <p:spPr>
          <a:xfrm>
            <a:off x="5254254" y="3271742"/>
            <a:ext cx="2164080" cy="707886"/>
          </a:xfrm>
          <a:prstGeom prst="rect">
            <a:avLst/>
          </a:prstGeom>
          <a:noFill/>
        </p:spPr>
        <p:txBody>
          <a:bodyPr wrap="square">
            <a:spAutoFit/>
          </a:bodyPr>
          <a:lstStyle/>
          <a:p>
            <a:pPr>
              <a:lnSpc>
                <a:spcPct val="100000"/>
              </a:lnSpc>
              <a:spcBef>
                <a:spcPts val="0"/>
              </a:spcBef>
              <a:buClr>
                <a:schemeClr val="dk1"/>
              </a:buClr>
              <a:buSzPts val="2800"/>
            </a:pPr>
            <a:r>
              <a:rPr lang="en-US" sz="4000" b="1" dirty="0">
                <a:solidFill>
                  <a:srgbClr val="00788D"/>
                </a:solidFill>
                <a:latin typeface="Arial Narrow" panose="020B0606020202030204" pitchFamily="34" charset="0"/>
                <a:ea typeface="Verdana" panose="020B0604030504040204" pitchFamily="34" charset="0"/>
              </a:rPr>
              <a:t>Assist</a:t>
            </a:r>
          </a:p>
        </p:txBody>
      </p:sp>
      <p:sp>
        <p:nvSpPr>
          <p:cNvPr id="10" name="TextBox 9">
            <a:extLst>
              <a:ext uri="{FF2B5EF4-FFF2-40B4-BE49-F238E27FC236}">
                <a16:creationId xmlns:a16="http://schemas.microsoft.com/office/drawing/2014/main" id="{62F90FD2-E9CB-E8B7-08AA-E158F746EF21}"/>
              </a:ext>
            </a:extLst>
          </p:cNvPr>
          <p:cNvSpPr txBox="1"/>
          <p:nvPr/>
        </p:nvSpPr>
        <p:spPr>
          <a:xfrm>
            <a:off x="5254253" y="3976326"/>
            <a:ext cx="3741420" cy="707886"/>
          </a:xfrm>
          <a:prstGeom prst="rect">
            <a:avLst/>
          </a:prstGeom>
          <a:noFill/>
        </p:spPr>
        <p:txBody>
          <a:bodyPr wrap="square">
            <a:spAutoFit/>
          </a:bodyPr>
          <a:lstStyle/>
          <a:p>
            <a:pPr>
              <a:lnSpc>
                <a:spcPct val="100000"/>
              </a:lnSpc>
              <a:spcBef>
                <a:spcPts val="0"/>
              </a:spcBef>
              <a:buClr>
                <a:schemeClr val="dk1"/>
              </a:buClr>
              <a:buSzPts val="2800"/>
            </a:pPr>
            <a:r>
              <a:rPr lang="en-US" sz="4000" b="1" dirty="0">
                <a:solidFill>
                  <a:srgbClr val="00788D"/>
                </a:solidFill>
                <a:latin typeface="Arial Narrow" panose="020B0606020202030204" pitchFamily="34" charset="0"/>
                <a:ea typeface="Verdana" panose="020B0604030504040204" pitchFamily="34" charset="0"/>
              </a:rPr>
              <a:t>Grow and Deepen</a:t>
            </a:r>
          </a:p>
        </p:txBody>
      </p:sp>
      <p:sp>
        <p:nvSpPr>
          <p:cNvPr id="11" name="TextBox 10">
            <a:extLst>
              <a:ext uri="{FF2B5EF4-FFF2-40B4-BE49-F238E27FC236}">
                <a16:creationId xmlns:a16="http://schemas.microsoft.com/office/drawing/2014/main" id="{58F906EC-5F64-7E89-4295-901EF9918C0E}"/>
              </a:ext>
            </a:extLst>
          </p:cNvPr>
          <p:cNvSpPr txBox="1"/>
          <p:nvPr/>
        </p:nvSpPr>
        <p:spPr>
          <a:xfrm>
            <a:off x="5254254" y="4680909"/>
            <a:ext cx="2887938" cy="707886"/>
          </a:xfrm>
          <a:prstGeom prst="rect">
            <a:avLst/>
          </a:prstGeom>
          <a:noFill/>
        </p:spPr>
        <p:txBody>
          <a:bodyPr wrap="square">
            <a:spAutoFit/>
          </a:bodyPr>
          <a:lstStyle/>
          <a:p>
            <a:pPr>
              <a:lnSpc>
                <a:spcPct val="100000"/>
              </a:lnSpc>
              <a:spcBef>
                <a:spcPts val="0"/>
              </a:spcBef>
              <a:buClr>
                <a:schemeClr val="dk1"/>
              </a:buClr>
              <a:buSzPts val="2800"/>
            </a:pPr>
            <a:r>
              <a:rPr lang="en-US" sz="4000" b="1" dirty="0">
                <a:solidFill>
                  <a:srgbClr val="00788D"/>
                </a:solidFill>
                <a:latin typeface="Arial Narrow" panose="020B0606020202030204" pitchFamily="34" charset="0"/>
                <a:ea typeface="Verdana" panose="020B0604030504040204" pitchFamily="34" charset="0"/>
              </a:rPr>
              <a:t>Meaning</a:t>
            </a:r>
          </a:p>
        </p:txBody>
      </p:sp>
      <p:pic>
        <p:nvPicPr>
          <p:cNvPr id="12" name="Picture 11" descr="A group of people standing in front of a van&#10;&#10;AI-generated content may be incorrect.">
            <a:extLst>
              <a:ext uri="{FF2B5EF4-FFF2-40B4-BE49-F238E27FC236}">
                <a16:creationId xmlns:a16="http://schemas.microsoft.com/office/drawing/2014/main" id="{985A0F7C-6DCC-C1EE-D175-BC2F2C73A5BE}"/>
              </a:ext>
            </a:extLst>
          </p:cNvPr>
          <p:cNvPicPr>
            <a:picLocks noChangeAspect="1"/>
          </p:cNvPicPr>
          <p:nvPr/>
        </p:nvPicPr>
        <p:blipFill>
          <a:blip r:embed="rId2"/>
          <a:stretch>
            <a:fillRect/>
          </a:stretch>
        </p:blipFill>
        <p:spPr>
          <a:xfrm>
            <a:off x="148327" y="2013318"/>
            <a:ext cx="5041942" cy="3054126"/>
          </a:xfrm>
          <a:prstGeom prst="rect">
            <a:avLst/>
          </a:prstGeom>
        </p:spPr>
      </p:pic>
    </p:spTree>
    <p:extLst>
      <p:ext uri="{BB962C8B-B14F-4D97-AF65-F5344CB8AC3E}">
        <p14:creationId xmlns:p14="http://schemas.microsoft.com/office/powerpoint/2010/main" val="6662182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226DC-538E-59E6-2F6D-C655103C5255}"/>
            </a:ext>
          </a:extLst>
        </p:cNvPr>
        <p:cNvGrpSpPr/>
        <p:nvPr/>
      </p:nvGrpSpPr>
      <p:grpSpPr>
        <a:xfrm>
          <a:off x="0" y="0"/>
          <a:ext cx="0" cy="0"/>
          <a:chOff x="0" y="0"/>
          <a:chExt cx="0" cy="0"/>
        </a:xfrm>
      </p:grpSpPr>
      <p:sp>
        <p:nvSpPr>
          <p:cNvPr id="3" name="Oval 2">
            <a:extLst>
              <a:ext uri="{FF2B5EF4-FFF2-40B4-BE49-F238E27FC236}">
                <a16:creationId xmlns:a16="http://schemas.microsoft.com/office/drawing/2014/main" id="{4AA5C175-70A9-2BCF-B2C0-73D591B9D1BC}"/>
              </a:ext>
            </a:extLst>
          </p:cNvPr>
          <p:cNvSpPr>
            <a:spLocks noChangeAspect="1"/>
          </p:cNvSpPr>
          <p:nvPr/>
        </p:nvSpPr>
        <p:spPr>
          <a:xfrm>
            <a:off x="-3011812" y="1827494"/>
            <a:ext cx="3983955" cy="3986784"/>
          </a:xfrm>
          <a:prstGeom prst="ellipse">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DDA636B7-78A2-3BD2-4DBD-613CCCCF95CD}"/>
              </a:ext>
            </a:extLst>
          </p:cNvPr>
          <p:cNvPicPr>
            <a:picLocks noChangeAspect="1"/>
          </p:cNvPicPr>
          <p:nvPr/>
        </p:nvPicPr>
        <p:blipFill>
          <a:blip r:embed="rId2"/>
          <a:srcRect l="12075" t="4967" r="6456" b="3307"/>
          <a:stretch>
            <a:fillRect/>
          </a:stretch>
        </p:blipFill>
        <p:spPr>
          <a:xfrm>
            <a:off x="-684641" y="4825104"/>
            <a:ext cx="1276740" cy="1315905"/>
          </a:xfrm>
          <a:prstGeom prst="rect">
            <a:avLst/>
          </a:prstGeom>
        </p:spPr>
      </p:pic>
      <p:pic>
        <p:nvPicPr>
          <p:cNvPr id="4" name="Picture 3">
            <a:extLst>
              <a:ext uri="{FF2B5EF4-FFF2-40B4-BE49-F238E27FC236}">
                <a16:creationId xmlns:a16="http://schemas.microsoft.com/office/drawing/2014/main" id="{8B89D6A3-8396-9E3F-2E82-8EBCAF9530F9}"/>
              </a:ext>
            </a:extLst>
          </p:cNvPr>
          <p:cNvPicPr>
            <a:picLocks noChangeAspect="1"/>
          </p:cNvPicPr>
          <p:nvPr/>
        </p:nvPicPr>
        <p:blipFill>
          <a:blip r:embed="rId3"/>
          <a:srcRect l="7328" t="3698" r="5562" b="5294"/>
          <a:stretch>
            <a:fillRect/>
          </a:stretch>
        </p:blipFill>
        <p:spPr>
          <a:xfrm>
            <a:off x="333773" y="3182516"/>
            <a:ext cx="1279200" cy="1273501"/>
          </a:xfrm>
          <a:prstGeom prst="rect">
            <a:avLst/>
          </a:prstGeom>
        </p:spPr>
      </p:pic>
      <p:sp>
        <p:nvSpPr>
          <p:cNvPr id="2" name="Title 1">
            <a:extLst>
              <a:ext uri="{FF2B5EF4-FFF2-40B4-BE49-F238E27FC236}">
                <a16:creationId xmlns:a16="http://schemas.microsoft.com/office/drawing/2014/main" id="{F97CFD78-046C-31C0-073C-5D2D39583168}"/>
              </a:ext>
            </a:extLst>
          </p:cNvPr>
          <p:cNvSpPr>
            <a:spLocks noGrp="1"/>
          </p:cNvSpPr>
          <p:nvPr>
            <p:ph type="title"/>
          </p:nvPr>
        </p:nvSpPr>
        <p:spPr/>
        <p:txBody>
          <a:bodyPr/>
          <a:lstStyle/>
          <a:p>
            <a:r>
              <a:rPr lang="en-US" dirty="0"/>
              <a:t>Family of the Month</a:t>
            </a:r>
          </a:p>
        </p:txBody>
      </p:sp>
      <p:pic>
        <p:nvPicPr>
          <p:cNvPr id="10" name="Picture 9">
            <a:extLst>
              <a:ext uri="{FF2B5EF4-FFF2-40B4-BE49-F238E27FC236}">
                <a16:creationId xmlns:a16="http://schemas.microsoft.com/office/drawing/2014/main" id="{596DF1B8-8F38-6FD2-9FE6-D7D9E897DC0D}"/>
              </a:ext>
            </a:extLst>
          </p:cNvPr>
          <p:cNvPicPr>
            <a:picLocks noChangeAspect="1"/>
          </p:cNvPicPr>
          <p:nvPr/>
        </p:nvPicPr>
        <p:blipFill rotWithShape="1">
          <a:blip r:embed="rId4"/>
          <a:srcRect l="9560" t="2095" r="3431" b="5581"/>
          <a:stretch>
            <a:fillRect/>
          </a:stretch>
        </p:blipFill>
        <p:spPr>
          <a:xfrm>
            <a:off x="-619238" y="1708889"/>
            <a:ext cx="1276740" cy="1276740"/>
          </a:xfrm>
          <a:prstGeom prst="rect">
            <a:avLst/>
          </a:prstGeom>
        </p:spPr>
      </p:pic>
      <p:pic>
        <p:nvPicPr>
          <p:cNvPr id="13" name="Picture 12">
            <a:extLst>
              <a:ext uri="{FF2B5EF4-FFF2-40B4-BE49-F238E27FC236}">
                <a16:creationId xmlns:a16="http://schemas.microsoft.com/office/drawing/2014/main" id="{CB4F9555-8A49-E973-9B65-D44FA4503450}"/>
              </a:ext>
            </a:extLst>
          </p:cNvPr>
          <p:cNvPicPr>
            <a:picLocks noChangeAspect="1"/>
          </p:cNvPicPr>
          <p:nvPr/>
        </p:nvPicPr>
        <p:blipFill>
          <a:blip r:embed="rId5"/>
          <a:srcRect l="6898" t="6776" r="7062" b="3206"/>
          <a:stretch>
            <a:fillRect/>
          </a:stretch>
        </p:blipFill>
        <p:spPr>
          <a:xfrm>
            <a:off x="-2320553" y="3429000"/>
            <a:ext cx="1276740" cy="1273501"/>
          </a:xfrm>
          <a:prstGeom prst="rect">
            <a:avLst/>
          </a:prstGeom>
        </p:spPr>
      </p:pic>
      <p:sp>
        <p:nvSpPr>
          <p:cNvPr id="7" name="TextBox 6">
            <a:extLst>
              <a:ext uri="{FF2B5EF4-FFF2-40B4-BE49-F238E27FC236}">
                <a16:creationId xmlns:a16="http://schemas.microsoft.com/office/drawing/2014/main" id="{A437FC64-F63B-55DA-3798-3DB87EB47A3E}"/>
              </a:ext>
            </a:extLst>
          </p:cNvPr>
          <p:cNvSpPr txBox="1"/>
          <p:nvPr/>
        </p:nvSpPr>
        <p:spPr>
          <a:xfrm>
            <a:off x="1969684" y="1233943"/>
            <a:ext cx="7174316" cy="4862870"/>
          </a:xfrm>
          <a:prstGeom prst="rect">
            <a:avLst/>
          </a:prstGeom>
          <a:noFill/>
        </p:spPr>
        <p:txBody>
          <a:bodyPr wrap="square">
            <a:spAutoFit/>
          </a:bodyPr>
          <a:lstStyle/>
          <a:p>
            <a:pPr marL="285750" indent="-285750">
              <a:spcBef>
                <a:spcPts val="600"/>
              </a:spcBef>
              <a:buFont typeface="Arial" panose="020B0604020202020204" pitchFamily="34" charset="0"/>
              <a:buChar char="•"/>
            </a:pPr>
            <a:r>
              <a:rPr lang="en-US" sz="3000" dirty="0">
                <a:latin typeface="Arial Narrow" panose="020B0606020202030204" pitchFamily="34" charset="0"/>
              </a:rPr>
              <a:t>Promote and support the development of strong and vibrant families</a:t>
            </a:r>
          </a:p>
          <a:p>
            <a:pPr marL="285750" indent="-285750">
              <a:spcBef>
                <a:spcPts val="600"/>
              </a:spcBef>
              <a:buFont typeface="Arial" panose="020B0604020202020204" pitchFamily="34" charset="0"/>
              <a:buChar char="•"/>
            </a:pPr>
            <a:r>
              <a:rPr lang="en-US" sz="3000" dirty="0">
                <a:latin typeface="Arial Narrow" panose="020B0606020202030204" pitchFamily="34" charset="0"/>
              </a:rPr>
              <a:t>Each month, select one parish family that models Christian family values and visibly lives them every day</a:t>
            </a:r>
          </a:p>
          <a:p>
            <a:pPr marL="285750" indent="-285750">
              <a:spcBef>
                <a:spcPts val="600"/>
              </a:spcBef>
              <a:buFont typeface="Arial" panose="020B0604020202020204" pitchFamily="34" charset="0"/>
              <a:buChar char="•"/>
            </a:pPr>
            <a:r>
              <a:rPr lang="en-US" sz="3000" dirty="0">
                <a:latin typeface="Arial Narrow" panose="020B0606020202030204" pitchFamily="34" charset="0"/>
              </a:rPr>
              <a:t>Establish a committee to recognize a deserving family:</a:t>
            </a:r>
          </a:p>
          <a:p>
            <a:pPr marL="971550" lvl="1" indent="-514350">
              <a:buFont typeface="Courier New" panose="02070309020205020404" pitchFamily="49" charset="0"/>
              <a:buChar char="o"/>
            </a:pPr>
            <a:r>
              <a:rPr lang="en-US" sz="3000" dirty="0">
                <a:latin typeface="Arial Narrow" panose="020B0606020202030204" pitchFamily="34" charset="0"/>
              </a:rPr>
              <a:t>A member of your council or a parishioner</a:t>
            </a:r>
          </a:p>
          <a:p>
            <a:pPr marL="971550" lvl="1" indent="-514350">
              <a:buFont typeface="Courier New" panose="02070309020205020404" pitchFamily="49" charset="0"/>
              <a:buChar char="o"/>
            </a:pPr>
            <a:r>
              <a:rPr lang="en-US" sz="3000" dirty="0">
                <a:latin typeface="Arial Narrow" panose="020B0606020202030204" pitchFamily="34" charset="0"/>
              </a:rPr>
              <a:t>Model Christian family values</a:t>
            </a:r>
          </a:p>
          <a:p>
            <a:pPr marL="971550" lvl="1" indent="-514350">
              <a:buFont typeface="Courier New" panose="02070309020205020404" pitchFamily="49" charset="0"/>
              <a:buChar char="o"/>
            </a:pPr>
            <a:r>
              <a:rPr lang="en-US" sz="3000" dirty="0">
                <a:latin typeface="Arial Narrow" panose="020B0606020202030204" pitchFamily="34" charset="0"/>
              </a:rPr>
              <a:t>Visibly lives these values every day</a:t>
            </a:r>
          </a:p>
        </p:txBody>
      </p:sp>
    </p:spTree>
    <p:extLst>
      <p:ext uri="{BB962C8B-B14F-4D97-AF65-F5344CB8AC3E}">
        <p14:creationId xmlns:p14="http://schemas.microsoft.com/office/powerpoint/2010/main" val="11073458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538D4-0BF4-DFFF-D4AD-DFC47426AA8B}"/>
            </a:ext>
          </a:extLst>
        </p:cNvPr>
        <p:cNvGrpSpPr/>
        <p:nvPr/>
      </p:nvGrpSpPr>
      <p:grpSpPr>
        <a:xfrm>
          <a:off x="0" y="0"/>
          <a:ext cx="0" cy="0"/>
          <a:chOff x="0" y="0"/>
          <a:chExt cx="0" cy="0"/>
        </a:xfrm>
      </p:grpSpPr>
      <p:sp>
        <p:nvSpPr>
          <p:cNvPr id="3" name="Oval 2">
            <a:extLst>
              <a:ext uri="{FF2B5EF4-FFF2-40B4-BE49-F238E27FC236}">
                <a16:creationId xmlns:a16="http://schemas.microsoft.com/office/drawing/2014/main" id="{D0854F35-05E7-B353-505A-0C114502739E}"/>
              </a:ext>
            </a:extLst>
          </p:cNvPr>
          <p:cNvSpPr>
            <a:spLocks noChangeAspect="1"/>
          </p:cNvSpPr>
          <p:nvPr/>
        </p:nvSpPr>
        <p:spPr>
          <a:xfrm>
            <a:off x="-3011812" y="1827494"/>
            <a:ext cx="3983955" cy="3986784"/>
          </a:xfrm>
          <a:prstGeom prst="ellipse">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1247745A-BB37-2BEA-0A68-EDEA13C878D2}"/>
              </a:ext>
            </a:extLst>
          </p:cNvPr>
          <p:cNvPicPr>
            <a:picLocks noChangeAspect="1"/>
          </p:cNvPicPr>
          <p:nvPr/>
        </p:nvPicPr>
        <p:blipFill>
          <a:blip r:embed="rId2"/>
          <a:srcRect l="12075" t="4967" r="6456" b="3307"/>
          <a:stretch>
            <a:fillRect/>
          </a:stretch>
        </p:blipFill>
        <p:spPr>
          <a:xfrm>
            <a:off x="-684641" y="4825104"/>
            <a:ext cx="1276740" cy="1315905"/>
          </a:xfrm>
          <a:prstGeom prst="rect">
            <a:avLst/>
          </a:prstGeom>
        </p:spPr>
      </p:pic>
      <p:pic>
        <p:nvPicPr>
          <p:cNvPr id="4" name="Picture 3">
            <a:extLst>
              <a:ext uri="{FF2B5EF4-FFF2-40B4-BE49-F238E27FC236}">
                <a16:creationId xmlns:a16="http://schemas.microsoft.com/office/drawing/2014/main" id="{78109954-6AAA-763A-3F03-E6469EEB9787}"/>
              </a:ext>
            </a:extLst>
          </p:cNvPr>
          <p:cNvPicPr>
            <a:picLocks noChangeAspect="1"/>
          </p:cNvPicPr>
          <p:nvPr/>
        </p:nvPicPr>
        <p:blipFill>
          <a:blip r:embed="rId3"/>
          <a:srcRect l="7328" t="3698" r="5562" b="5294"/>
          <a:stretch>
            <a:fillRect/>
          </a:stretch>
        </p:blipFill>
        <p:spPr>
          <a:xfrm>
            <a:off x="333773" y="3182516"/>
            <a:ext cx="1279200" cy="1273501"/>
          </a:xfrm>
          <a:prstGeom prst="rect">
            <a:avLst/>
          </a:prstGeom>
        </p:spPr>
      </p:pic>
      <p:sp>
        <p:nvSpPr>
          <p:cNvPr id="2" name="Title 1">
            <a:extLst>
              <a:ext uri="{FF2B5EF4-FFF2-40B4-BE49-F238E27FC236}">
                <a16:creationId xmlns:a16="http://schemas.microsoft.com/office/drawing/2014/main" id="{4CCE4C3B-1529-5933-16F5-6BA206EB0714}"/>
              </a:ext>
            </a:extLst>
          </p:cNvPr>
          <p:cNvSpPr>
            <a:spLocks noGrp="1"/>
          </p:cNvSpPr>
          <p:nvPr>
            <p:ph type="title"/>
          </p:nvPr>
        </p:nvSpPr>
        <p:spPr/>
        <p:txBody>
          <a:bodyPr/>
          <a:lstStyle/>
          <a:p>
            <a:r>
              <a:rPr lang="en-US" dirty="0"/>
              <a:t>Family of the Month</a:t>
            </a:r>
          </a:p>
        </p:txBody>
      </p:sp>
      <p:pic>
        <p:nvPicPr>
          <p:cNvPr id="10" name="Picture 9">
            <a:extLst>
              <a:ext uri="{FF2B5EF4-FFF2-40B4-BE49-F238E27FC236}">
                <a16:creationId xmlns:a16="http://schemas.microsoft.com/office/drawing/2014/main" id="{5B566608-D0C9-9B44-8C69-6F6ABF5F8453}"/>
              </a:ext>
            </a:extLst>
          </p:cNvPr>
          <p:cNvPicPr>
            <a:picLocks noChangeAspect="1"/>
          </p:cNvPicPr>
          <p:nvPr/>
        </p:nvPicPr>
        <p:blipFill rotWithShape="1">
          <a:blip r:embed="rId4"/>
          <a:srcRect l="9560" t="2095" r="3431" b="5581"/>
          <a:stretch>
            <a:fillRect/>
          </a:stretch>
        </p:blipFill>
        <p:spPr>
          <a:xfrm>
            <a:off x="-619238" y="1708889"/>
            <a:ext cx="1276740" cy="1276740"/>
          </a:xfrm>
          <a:prstGeom prst="rect">
            <a:avLst/>
          </a:prstGeom>
        </p:spPr>
      </p:pic>
      <p:pic>
        <p:nvPicPr>
          <p:cNvPr id="13" name="Picture 12">
            <a:extLst>
              <a:ext uri="{FF2B5EF4-FFF2-40B4-BE49-F238E27FC236}">
                <a16:creationId xmlns:a16="http://schemas.microsoft.com/office/drawing/2014/main" id="{8B21C421-02C6-559F-FBFA-4D210BB59A21}"/>
              </a:ext>
            </a:extLst>
          </p:cNvPr>
          <p:cNvPicPr>
            <a:picLocks noChangeAspect="1"/>
          </p:cNvPicPr>
          <p:nvPr/>
        </p:nvPicPr>
        <p:blipFill>
          <a:blip r:embed="rId5"/>
          <a:srcRect l="6898" t="6776" r="7062" b="3206"/>
          <a:stretch>
            <a:fillRect/>
          </a:stretch>
        </p:blipFill>
        <p:spPr>
          <a:xfrm>
            <a:off x="-2320553" y="3429000"/>
            <a:ext cx="1276740" cy="1273501"/>
          </a:xfrm>
          <a:prstGeom prst="rect">
            <a:avLst/>
          </a:prstGeom>
        </p:spPr>
      </p:pic>
      <p:sp>
        <p:nvSpPr>
          <p:cNvPr id="7" name="TextBox 6">
            <a:extLst>
              <a:ext uri="{FF2B5EF4-FFF2-40B4-BE49-F238E27FC236}">
                <a16:creationId xmlns:a16="http://schemas.microsoft.com/office/drawing/2014/main" id="{35E4E483-6758-34D1-D09F-8012CF149C3B}"/>
              </a:ext>
            </a:extLst>
          </p:cNvPr>
          <p:cNvSpPr txBox="1"/>
          <p:nvPr/>
        </p:nvSpPr>
        <p:spPr>
          <a:xfrm>
            <a:off x="2035088" y="1443578"/>
            <a:ext cx="6608831" cy="3477875"/>
          </a:xfrm>
          <a:prstGeom prst="rect">
            <a:avLst/>
          </a:prstGeom>
          <a:noFill/>
        </p:spPr>
        <p:txBody>
          <a:bodyPr wrap="square">
            <a:spAutoFit/>
          </a:bodyPr>
          <a:lstStyle/>
          <a:p>
            <a:pPr marL="285750" indent="-285750">
              <a:buFont typeface="Arial" panose="020B0604020202020204" pitchFamily="34" charset="0"/>
              <a:buChar char="•"/>
            </a:pPr>
            <a:r>
              <a:rPr lang="en-US" sz="3200" dirty="0">
                <a:latin typeface="Arial Narrow" panose="020B0606020202030204" pitchFamily="34" charset="0"/>
              </a:rPr>
              <a:t>The husband </a:t>
            </a:r>
            <a:r>
              <a:rPr lang="en-US" sz="3200" b="1" dirty="0">
                <a:latin typeface="Arial Narrow" panose="020B0606020202030204" pitchFamily="34" charset="0"/>
              </a:rPr>
              <a:t>does not have to be a Knight</a:t>
            </a:r>
            <a:r>
              <a:rPr lang="en-US" sz="3200" dirty="0">
                <a:latin typeface="Arial Narrow" panose="020B0606020202030204" pitchFamily="34" charset="0"/>
              </a:rPr>
              <a:t>. If he isn’t a Knight, </a:t>
            </a:r>
            <a:r>
              <a:rPr lang="en-US" sz="3200" b="1" u="sng" dirty="0">
                <a:latin typeface="Arial Narrow" panose="020B0606020202030204" pitchFamily="34" charset="0"/>
              </a:rPr>
              <a:t>recruit that man</a:t>
            </a:r>
            <a:r>
              <a:rPr lang="en-US" sz="3200" dirty="0">
                <a:latin typeface="Arial Narrow" panose="020B0606020202030204" pitchFamily="34" charset="0"/>
              </a:rPr>
              <a:t>!</a:t>
            </a:r>
          </a:p>
          <a:p>
            <a:pPr marL="285750" indent="-285750">
              <a:buFont typeface="Arial" panose="020B0604020202020204" pitchFamily="34" charset="0"/>
              <a:buChar char="•"/>
            </a:pPr>
            <a:endParaRPr lang="en-US" sz="3200" dirty="0">
              <a:latin typeface="Arial Narrow" panose="020B0606020202030204" pitchFamily="34" charset="0"/>
            </a:endParaRPr>
          </a:p>
          <a:p>
            <a:pPr marL="285750" indent="-285750">
              <a:buFont typeface="Arial" panose="020B0604020202020204" pitchFamily="34" charset="0"/>
              <a:buChar char="•"/>
            </a:pPr>
            <a:r>
              <a:rPr lang="en-US" sz="3200" dirty="0">
                <a:latin typeface="Arial Narrow" panose="020B0606020202030204" pitchFamily="34" charset="0"/>
              </a:rPr>
              <a:t>Chair: </a:t>
            </a:r>
            <a:r>
              <a:rPr lang="en-US" sz="3200" b="1" dirty="0">
                <a:latin typeface="Arial Narrow" panose="020B0606020202030204" pitchFamily="34" charset="0"/>
              </a:rPr>
              <a:t>Tom Devlin </a:t>
            </a:r>
            <a:r>
              <a:rPr lang="en-US" sz="3200" dirty="0">
                <a:latin typeface="Arial Narrow" panose="020B0606020202030204" pitchFamily="34" charset="0"/>
              </a:rPr>
              <a:t>(</a:t>
            </a:r>
            <a:r>
              <a:rPr lang="en-US" sz="3200" dirty="0">
                <a:latin typeface="Arial Narrow" panose="020B0606020202030204" pitchFamily="34" charset="0"/>
                <a:hlinkClick r:id="rId6">
                  <a:extLst>
                    <a:ext uri="{A12FA001-AC4F-418D-AE19-62706E023703}">
                      <ahyp:hlinkClr xmlns:ahyp="http://schemas.microsoft.com/office/drawing/2018/hyperlinkcolor" val="tx"/>
                    </a:ext>
                  </a:extLst>
                </a:hlinkClick>
              </a:rPr>
              <a:t>devlins4@verizon.net</a:t>
            </a:r>
            <a:r>
              <a:rPr lang="en-US" sz="3200" dirty="0">
                <a:latin typeface="Arial Narrow" panose="020B0606020202030204" pitchFamily="34" charset="0"/>
              </a:rPr>
              <a:t>)</a:t>
            </a:r>
          </a:p>
          <a:p>
            <a:r>
              <a:rPr lang="en-US" sz="2800" b="1" dirty="0">
                <a:latin typeface="Arial Narrow" panose="020B0606020202030204" pitchFamily="34" charset="0"/>
              </a:rPr>
              <a:t>                 </a:t>
            </a:r>
            <a:endParaRPr lang="en-US" sz="2800" dirty="0">
              <a:latin typeface="Arial Narrow" panose="020B0606020202030204" pitchFamily="34" charset="0"/>
            </a:endParaRPr>
          </a:p>
        </p:txBody>
      </p:sp>
    </p:spTree>
    <p:extLst>
      <p:ext uri="{BB962C8B-B14F-4D97-AF65-F5344CB8AC3E}">
        <p14:creationId xmlns:p14="http://schemas.microsoft.com/office/powerpoint/2010/main" val="4238424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1AFC7-E110-22ED-80A5-15B7F08F5D46}"/>
            </a:ext>
          </a:extLst>
        </p:cNvPr>
        <p:cNvGrpSpPr/>
        <p:nvPr/>
      </p:nvGrpSpPr>
      <p:grpSpPr>
        <a:xfrm>
          <a:off x="0" y="0"/>
          <a:ext cx="0" cy="0"/>
          <a:chOff x="0" y="0"/>
          <a:chExt cx="0" cy="0"/>
        </a:xfrm>
      </p:grpSpPr>
      <p:sp>
        <p:nvSpPr>
          <p:cNvPr id="3" name="Oval 2">
            <a:extLst>
              <a:ext uri="{FF2B5EF4-FFF2-40B4-BE49-F238E27FC236}">
                <a16:creationId xmlns:a16="http://schemas.microsoft.com/office/drawing/2014/main" id="{C564C4B9-6DC2-7FA6-58BC-3CFA6015DE95}"/>
              </a:ext>
            </a:extLst>
          </p:cNvPr>
          <p:cNvSpPr>
            <a:spLocks noChangeAspect="1"/>
          </p:cNvSpPr>
          <p:nvPr/>
        </p:nvSpPr>
        <p:spPr>
          <a:xfrm>
            <a:off x="-3011812" y="1827494"/>
            <a:ext cx="3983955" cy="3986784"/>
          </a:xfrm>
          <a:prstGeom prst="ellipse">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EC1270BE-268A-A77D-CA87-BE7E0D393664}"/>
              </a:ext>
            </a:extLst>
          </p:cNvPr>
          <p:cNvPicPr>
            <a:picLocks noChangeAspect="1"/>
          </p:cNvPicPr>
          <p:nvPr/>
        </p:nvPicPr>
        <p:blipFill>
          <a:blip r:embed="rId2"/>
          <a:srcRect l="12075" t="4967" r="6456" b="3307"/>
          <a:stretch>
            <a:fillRect/>
          </a:stretch>
        </p:blipFill>
        <p:spPr>
          <a:xfrm>
            <a:off x="-684641" y="4825104"/>
            <a:ext cx="1276740" cy="1315905"/>
          </a:xfrm>
          <a:prstGeom prst="rect">
            <a:avLst/>
          </a:prstGeom>
        </p:spPr>
      </p:pic>
      <p:pic>
        <p:nvPicPr>
          <p:cNvPr id="4" name="Picture 3">
            <a:extLst>
              <a:ext uri="{FF2B5EF4-FFF2-40B4-BE49-F238E27FC236}">
                <a16:creationId xmlns:a16="http://schemas.microsoft.com/office/drawing/2014/main" id="{D5E21455-1F5E-4903-6213-035CF7651357}"/>
              </a:ext>
            </a:extLst>
          </p:cNvPr>
          <p:cNvPicPr>
            <a:picLocks noChangeAspect="1"/>
          </p:cNvPicPr>
          <p:nvPr/>
        </p:nvPicPr>
        <p:blipFill>
          <a:blip r:embed="rId3"/>
          <a:srcRect l="7328" t="3698" r="5562" b="5294"/>
          <a:stretch>
            <a:fillRect/>
          </a:stretch>
        </p:blipFill>
        <p:spPr>
          <a:xfrm>
            <a:off x="333773" y="3182516"/>
            <a:ext cx="1279200" cy="1273501"/>
          </a:xfrm>
          <a:prstGeom prst="rect">
            <a:avLst/>
          </a:prstGeom>
        </p:spPr>
      </p:pic>
      <p:sp>
        <p:nvSpPr>
          <p:cNvPr id="2" name="Title 1">
            <a:extLst>
              <a:ext uri="{FF2B5EF4-FFF2-40B4-BE49-F238E27FC236}">
                <a16:creationId xmlns:a16="http://schemas.microsoft.com/office/drawing/2014/main" id="{A3CA75FC-7C9D-F13F-361A-E39E73BF0F27}"/>
              </a:ext>
            </a:extLst>
          </p:cNvPr>
          <p:cNvSpPr>
            <a:spLocks noGrp="1"/>
          </p:cNvSpPr>
          <p:nvPr>
            <p:ph type="title"/>
          </p:nvPr>
        </p:nvSpPr>
        <p:spPr/>
        <p:txBody>
          <a:bodyPr/>
          <a:lstStyle/>
          <a:p>
            <a:r>
              <a:rPr lang="en-US" dirty="0"/>
              <a:t>Family of the Year</a:t>
            </a:r>
          </a:p>
        </p:txBody>
      </p:sp>
      <p:pic>
        <p:nvPicPr>
          <p:cNvPr id="10" name="Picture 9">
            <a:extLst>
              <a:ext uri="{FF2B5EF4-FFF2-40B4-BE49-F238E27FC236}">
                <a16:creationId xmlns:a16="http://schemas.microsoft.com/office/drawing/2014/main" id="{3D2FA574-C939-B6EE-35C8-D2BDF002A4E4}"/>
              </a:ext>
            </a:extLst>
          </p:cNvPr>
          <p:cNvPicPr>
            <a:picLocks noChangeAspect="1"/>
          </p:cNvPicPr>
          <p:nvPr/>
        </p:nvPicPr>
        <p:blipFill rotWithShape="1">
          <a:blip r:embed="rId4"/>
          <a:srcRect l="9560" t="2095" r="3431" b="5581"/>
          <a:stretch>
            <a:fillRect/>
          </a:stretch>
        </p:blipFill>
        <p:spPr>
          <a:xfrm>
            <a:off x="-619238" y="1708889"/>
            <a:ext cx="1276740" cy="1276740"/>
          </a:xfrm>
          <a:prstGeom prst="rect">
            <a:avLst/>
          </a:prstGeom>
        </p:spPr>
      </p:pic>
      <p:pic>
        <p:nvPicPr>
          <p:cNvPr id="13" name="Picture 12">
            <a:extLst>
              <a:ext uri="{FF2B5EF4-FFF2-40B4-BE49-F238E27FC236}">
                <a16:creationId xmlns:a16="http://schemas.microsoft.com/office/drawing/2014/main" id="{47AAFE3C-A5B4-FDC0-402F-77DAA596EC52}"/>
              </a:ext>
            </a:extLst>
          </p:cNvPr>
          <p:cNvPicPr>
            <a:picLocks noChangeAspect="1"/>
          </p:cNvPicPr>
          <p:nvPr/>
        </p:nvPicPr>
        <p:blipFill>
          <a:blip r:embed="rId5"/>
          <a:srcRect l="6898" t="6776" r="7062" b="3206"/>
          <a:stretch>
            <a:fillRect/>
          </a:stretch>
        </p:blipFill>
        <p:spPr>
          <a:xfrm>
            <a:off x="-2320553" y="3429000"/>
            <a:ext cx="1276740" cy="1273501"/>
          </a:xfrm>
          <a:prstGeom prst="rect">
            <a:avLst/>
          </a:prstGeom>
        </p:spPr>
      </p:pic>
      <p:sp>
        <p:nvSpPr>
          <p:cNvPr id="7" name="TextBox 6">
            <a:extLst>
              <a:ext uri="{FF2B5EF4-FFF2-40B4-BE49-F238E27FC236}">
                <a16:creationId xmlns:a16="http://schemas.microsoft.com/office/drawing/2014/main" id="{93F93911-D39C-4B5F-6664-6450B7FDB3F5}"/>
              </a:ext>
            </a:extLst>
          </p:cNvPr>
          <p:cNvSpPr txBox="1"/>
          <p:nvPr/>
        </p:nvSpPr>
        <p:spPr>
          <a:xfrm>
            <a:off x="1969685" y="1458175"/>
            <a:ext cx="7011755" cy="4616648"/>
          </a:xfrm>
          <a:prstGeom prst="rect">
            <a:avLst/>
          </a:prstGeom>
          <a:noFill/>
        </p:spPr>
        <p:txBody>
          <a:bodyPr wrap="square">
            <a:spAutoFit/>
          </a:bodyPr>
          <a:lstStyle/>
          <a:p>
            <a:pPr marL="285750" indent="-285750">
              <a:spcBef>
                <a:spcPts val="600"/>
              </a:spcBef>
              <a:buFont typeface="Arial" panose="020B0604020202020204" pitchFamily="34" charset="0"/>
              <a:buChar char="•"/>
            </a:pPr>
            <a:r>
              <a:rPr lang="en-US" sz="3200" dirty="0">
                <a:latin typeface="Arial Narrow" panose="020B0606020202030204" pitchFamily="34" charset="0"/>
              </a:rPr>
              <a:t>Honor families that made significant contributions to Faith, Family, Life, and Community activities</a:t>
            </a:r>
          </a:p>
          <a:p>
            <a:pPr marL="285750" indent="-285750">
              <a:spcBef>
                <a:spcPts val="600"/>
              </a:spcBef>
              <a:buFont typeface="Arial" panose="020B0604020202020204" pitchFamily="34" charset="0"/>
              <a:buChar char="•"/>
            </a:pPr>
            <a:endParaRPr lang="en-US" sz="3200" dirty="0">
              <a:latin typeface="Arial Narrow" panose="020B0606020202030204" pitchFamily="34" charset="0"/>
            </a:endParaRPr>
          </a:p>
          <a:p>
            <a:pPr marL="285750" indent="-285750">
              <a:spcBef>
                <a:spcPts val="600"/>
              </a:spcBef>
              <a:buFont typeface="Arial" panose="020B0604020202020204" pitchFamily="34" charset="0"/>
              <a:buChar char="•"/>
            </a:pPr>
            <a:r>
              <a:rPr lang="en-US" sz="3200" dirty="0">
                <a:latin typeface="Arial Narrow" panose="020B0606020202030204" pitchFamily="34" charset="0"/>
              </a:rPr>
              <a:t>Councils select and submit one Family of the Month winner to be recognized as the State Council Family of the Year and as the potential international </a:t>
            </a:r>
            <a:r>
              <a:rPr lang="en-US" sz="3200" b="1" dirty="0">
                <a:latin typeface="Arial Narrow" panose="020B0606020202030204" pitchFamily="34" charset="0"/>
              </a:rPr>
              <a:t>Family of the Year</a:t>
            </a:r>
            <a:endParaRPr lang="en-US" sz="3200" dirty="0">
              <a:latin typeface="Arial Narrow" panose="020B0606020202030204" pitchFamily="34" charset="0"/>
            </a:endParaRPr>
          </a:p>
          <a:p>
            <a:pPr>
              <a:spcAft>
                <a:spcPts val="600"/>
              </a:spcAft>
            </a:pPr>
            <a:endParaRPr lang="en-US" sz="2800" dirty="0">
              <a:latin typeface="Arial Narrow" panose="020B0606020202030204" pitchFamily="34" charset="0"/>
            </a:endParaRPr>
          </a:p>
        </p:txBody>
      </p:sp>
    </p:spTree>
    <p:extLst>
      <p:ext uri="{BB962C8B-B14F-4D97-AF65-F5344CB8AC3E}">
        <p14:creationId xmlns:p14="http://schemas.microsoft.com/office/powerpoint/2010/main" val="6911214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C9B04-55DA-EBA0-41BA-360C6B306A11}"/>
            </a:ext>
          </a:extLst>
        </p:cNvPr>
        <p:cNvGrpSpPr/>
        <p:nvPr/>
      </p:nvGrpSpPr>
      <p:grpSpPr>
        <a:xfrm>
          <a:off x="0" y="0"/>
          <a:ext cx="0" cy="0"/>
          <a:chOff x="0" y="0"/>
          <a:chExt cx="0" cy="0"/>
        </a:xfrm>
      </p:grpSpPr>
      <p:sp>
        <p:nvSpPr>
          <p:cNvPr id="3" name="Oval 2">
            <a:extLst>
              <a:ext uri="{FF2B5EF4-FFF2-40B4-BE49-F238E27FC236}">
                <a16:creationId xmlns:a16="http://schemas.microsoft.com/office/drawing/2014/main" id="{EE891DF3-1EE8-A65D-7E00-D1C4B1FFAABD}"/>
              </a:ext>
            </a:extLst>
          </p:cNvPr>
          <p:cNvSpPr>
            <a:spLocks noChangeAspect="1"/>
          </p:cNvSpPr>
          <p:nvPr/>
        </p:nvSpPr>
        <p:spPr>
          <a:xfrm>
            <a:off x="-3011812" y="1827494"/>
            <a:ext cx="3983955" cy="3986784"/>
          </a:xfrm>
          <a:prstGeom prst="ellipse">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D43B5AE3-F1D1-C6BB-44E9-B6DC98939AC8}"/>
              </a:ext>
            </a:extLst>
          </p:cNvPr>
          <p:cNvPicPr>
            <a:picLocks noChangeAspect="1"/>
          </p:cNvPicPr>
          <p:nvPr/>
        </p:nvPicPr>
        <p:blipFill>
          <a:blip r:embed="rId2"/>
          <a:srcRect l="12075" t="4967" r="6456" b="3307"/>
          <a:stretch>
            <a:fillRect/>
          </a:stretch>
        </p:blipFill>
        <p:spPr>
          <a:xfrm>
            <a:off x="-684641" y="4825104"/>
            <a:ext cx="1276740" cy="1315905"/>
          </a:xfrm>
          <a:prstGeom prst="rect">
            <a:avLst/>
          </a:prstGeom>
        </p:spPr>
      </p:pic>
      <p:pic>
        <p:nvPicPr>
          <p:cNvPr id="4" name="Picture 3">
            <a:extLst>
              <a:ext uri="{FF2B5EF4-FFF2-40B4-BE49-F238E27FC236}">
                <a16:creationId xmlns:a16="http://schemas.microsoft.com/office/drawing/2014/main" id="{02F23B4D-8346-B567-7B93-1967DEE5AD69}"/>
              </a:ext>
            </a:extLst>
          </p:cNvPr>
          <p:cNvPicPr>
            <a:picLocks noChangeAspect="1"/>
          </p:cNvPicPr>
          <p:nvPr/>
        </p:nvPicPr>
        <p:blipFill>
          <a:blip r:embed="rId3"/>
          <a:srcRect l="7328" t="3698" r="5562" b="5294"/>
          <a:stretch>
            <a:fillRect/>
          </a:stretch>
        </p:blipFill>
        <p:spPr>
          <a:xfrm>
            <a:off x="333773" y="3182516"/>
            <a:ext cx="1279200" cy="1273501"/>
          </a:xfrm>
          <a:prstGeom prst="rect">
            <a:avLst/>
          </a:prstGeom>
        </p:spPr>
      </p:pic>
      <p:sp>
        <p:nvSpPr>
          <p:cNvPr id="2" name="Title 1">
            <a:extLst>
              <a:ext uri="{FF2B5EF4-FFF2-40B4-BE49-F238E27FC236}">
                <a16:creationId xmlns:a16="http://schemas.microsoft.com/office/drawing/2014/main" id="{D01698CF-FE9A-3456-23CC-2B2836D3B010}"/>
              </a:ext>
            </a:extLst>
          </p:cNvPr>
          <p:cNvSpPr>
            <a:spLocks noGrp="1"/>
          </p:cNvSpPr>
          <p:nvPr>
            <p:ph type="title"/>
          </p:nvPr>
        </p:nvSpPr>
        <p:spPr/>
        <p:txBody>
          <a:bodyPr/>
          <a:lstStyle/>
          <a:p>
            <a:r>
              <a:rPr lang="en-US" dirty="0"/>
              <a:t>Family of the Year</a:t>
            </a:r>
          </a:p>
        </p:txBody>
      </p:sp>
      <p:pic>
        <p:nvPicPr>
          <p:cNvPr id="10" name="Picture 9">
            <a:extLst>
              <a:ext uri="{FF2B5EF4-FFF2-40B4-BE49-F238E27FC236}">
                <a16:creationId xmlns:a16="http://schemas.microsoft.com/office/drawing/2014/main" id="{34ED7F85-BBBE-E77C-150A-F7FB36E2B757}"/>
              </a:ext>
            </a:extLst>
          </p:cNvPr>
          <p:cNvPicPr>
            <a:picLocks noChangeAspect="1"/>
          </p:cNvPicPr>
          <p:nvPr/>
        </p:nvPicPr>
        <p:blipFill rotWithShape="1">
          <a:blip r:embed="rId4"/>
          <a:srcRect l="9560" t="2095" r="3431" b="5581"/>
          <a:stretch>
            <a:fillRect/>
          </a:stretch>
        </p:blipFill>
        <p:spPr>
          <a:xfrm>
            <a:off x="-619238" y="1708889"/>
            <a:ext cx="1276740" cy="1276740"/>
          </a:xfrm>
          <a:prstGeom prst="rect">
            <a:avLst/>
          </a:prstGeom>
        </p:spPr>
      </p:pic>
      <p:pic>
        <p:nvPicPr>
          <p:cNvPr id="13" name="Picture 12">
            <a:extLst>
              <a:ext uri="{FF2B5EF4-FFF2-40B4-BE49-F238E27FC236}">
                <a16:creationId xmlns:a16="http://schemas.microsoft.com/office/drawing/2014/main" id="{ADFC14AA-C9D0-2028-5AE7-CDF9E7B3CD08}"/>
              </a:ext>
            </a:extLst>
          </p:cNvPr>
          <p:cNvPicPr>
            <a:picLocks noChangeAspect="1"/>
          </p:cNvPicPr>
          <p:nvPr/>
        </p:nvPicPr>
        <p:blipFill>
          <a:blip r:embed="rId5"/>
          <a:srcRect l="6898" t="6776" r="7062" b="3206"/>
          <a:stretch>
            <a:fillRect/>
          </a:stretch>
        </p:blipFill>
        <p:spPr>
          <a:xfrm>
            <a:off x="-2320553" y="3429000"/>
            <a:ext cx="1276740" cy="1273501"/>
          </a:xfrm>
          <a:prstGeom prst="rect">
            <a:avLst/>
          </a:prstGeom>
        </p:spPr>
      </p:pic>
      <p:sp>
        <p:nvSpPr>
          <p:cNvPr id="7" name="TextBox 6">
            <a:extLst>
              <a:ext uri="{FF2B5EF4-FFF2-40B4-BE49-F238E27FC236}">
                <a16:creationId xmlns:a16="http://schemas.microsoft.com/office/drawing/2014/main" id="{BD1BDE0A-CC26-6D4B-2852-2568063F5FDF}"/>
              </a:ext>
            </a:extLst>
          </p:cNvPr>
          <p:cNvSpPr txBox="1"/>
          <p:nvPr/>
        </p:nvSpPr>
        <p:spPr>
          <a:xfrm>
            <a:off x="1969685" y="1252033"/>
            <a:ext cx="7174315" cy="4124206"/>
          </a:xfrm>
          <a:prstGeom prst="rect">
            <a:avLst/>
          </a:prstGeom>
          <a:noFill/>
        </p:spPr>
        <p:txBody>
          <a:bodyPr wrap="square">
            <a:spAutoFit/>
          </a:bodyPr>
          <a:lstStyle/>
          <a:p>
            <a:pPr marL="285750" indent="-285750">
              <a:spcBef>
                <a:spcPts val="600"/>
              </a:spcBef>
              <a:buFont typeface="Arial" panose="020B0604020202020204" pitchFamily="34" charset="0"/>
              <a:buChar char="•"/>
            </a:pPr>
            <a:r>
              <a:rPr lang="en-US" sz="3200" dirty="0">
                <a:latin typeface="Arial Narrow" panose="020B0606020202030204" pitchFamily="34" charset="0"/>
              </a:rPr>
              <a:t>The</a:t>
            </a:r>
            <a:r>
              <a:rPr lang="en-US" sz="3200" b="1" dirty="0">
                <a:latin typeface="Arial Narrow" panose="020B0606020202030204" pitchFamily="34" charset="0"/>
              </a:rPr>
              <a:t> Father</a:t>
            </a:r>
            <a:r>
              <a:rPr lang="en-US" sz="3200" dirty="0">
                <a:latin typeface="Arial Narrow" panose="020B0606020202030204" pitchFamily="34" charset="0"/>
              </a:rPr>
              <a:t> of the nominated family </a:t>
            </a:r>
            <a:r>
              <a:rPr lang="en-US" sz="3200" b="1" dirty="0">
                <a:latin typeface="Arial Narrow" panose="020B0606020202030204" pitchFamily="34" charset="0"/>
              </a:rPr>
              <a:t>MUST be a Knight of Columbus </a:t>
            </a:r>
            <a:r>
              <a:rPr lang="en-US" sz="3200" dirty="0">
                <a:latin typeface="Arial Narrow" panose="020B0606020202030204" pitchFamily="34" charset="0"/>
              </a:rPr>
              <a:t>in good standing</a:t>
            </a:r>
          </a:p>
          <a:p>
            <a:pPr marL="285750" indent="-285750">
              <a:spcBef>
                <a:spcPts val="600"/>
              </a:spcBef>
              <a:buFont typeface="Arial" panose="020B0604020202020204" pitchFamily="34" charset="0"/>
              <a:buChar char="•"/>
            </a:pPr>
            <a:endParaRPr lang="en-US" sz="3200" dirty="0">
              <a:latin typeface="Arial Narrow" panose="020B0606020202030204" pitchFamily="34" charset="0"/>
            </a:endParaRPr>
          </a:p>
          <a:p>
            <a:pPr marL="285750" indent="-285750">
              <a:spcBef>
                <a:spcPts val="600"/>
              </a:spcBef>
              <a:buFont typeface="Arial" panose="020B0604020202020204" pitchFamily="34" charset="0"/>
              <a:buChar char="•"/>
            </a:pPr>
            <a:r>
              <a:rPr lang="en-US" sz="3200" dirty="0">
                <a:latin typeface="Arial Narrow" panose="020B0606020202030204" pitchFamily="34" charset="0"/>
              </a:rPr>
              <a:t>The International Family of the Year is chosen by the Supreme Council and will be recognized at the annual Supreme Convention</a:t>
            </a:r>
            <a:endParaRPr lang="en-US" sz="2800" dirty="0">
              <a:latin typeface="Arial Narrow" panose="020B0606020202030204" pitchFamily="34" charset="0"/>
            </a:endParaRPr>
          </a:p>
          <a:p>
            <a:pPr>
              <a:spcAft>
                <a:spcPts val="600"/>
              </a:spcAft>
            </a:pPr>
            <a:endParaRPr lang="en-US" sz="2800" dirty="0">
              <a:latin typeface="Arial Narrow" panose="020B0606020202030204" pitchFamily="34" charset="0"/>
            </a:endParaRPr>
          </a:p>
        </p:txBody>
      </p:sp>
      <p:pic>
        <p:nvPicPr>
          <p:cNvPr id="6" name="Picture 5" descr="A group of people posing for a photo&#10;&#10;AI-generated content may be incorrect.">
            <a:extLst>
              <a:ext uri="{FF2B5EF4-FFF2-40B4-BE49-F238E27FC236}">
                <a16:creationId xmlns:a16="http://schemas.microsoft.com/office/drawing/2014/main" id="{1600A84C-E72C-D20E-09A4-18E473B2C32F}"/>
              </a:ext>
            </a:extLst>
          </p:cNvPr>
          <p:cNvPicPr>
            <a:picLocks noChangeAspect="1"/>
          </p:cNvPicPr>
          <p:nvPr/>
        </p:nvPicPr>
        <p:blipFill>
          <a:blip r:embed="rId6"/>
          <a:stretch>
            <a:fillRect/>
          </a:stretch>
        </p:blipFill>
        <p:spPr>
          <a:xfrm>
            <a:off x="4979734" y="4390880"/>
            <a:ext cx="3993527" cy="2426175"/>
          </a:xfrm>
          <a:prstGeom prst="rect">
            <a:avLst/>
          </a:prstGeom>
        </p:spPr>
      </p:pic>
    </p:spTree>
    <p:extLst>
      <p:ext uri="{BB962C8B-B14F-4D97-AF65-F5344CB8AC3E}">
        <p14:creationId xmlns:p14="http://schemas.microsoft.com/office/powerpoint/2010/main" val="11875791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B239C-D857-0830-B95E-98389C787D46}"/>
            </a:ext>
          </a:extLst>
        </p:cNvPr>
        <p:cNvGrpSpPr/>
        <p:nvPr/>
      </p:nvGrpSpPr>
      <p:grpSpPr>
        <a:xfrm>
          <a:off x="0" y="0"/>
          <a:ext cx="0" cy="0"/>
          <a:chOff x="0" y="0"/>
          <a:chExt cx="0" cy="0"/>
        </a:xfrm>
      </p:grpSpPr>
      <p:sp>
        <p:nvSpPr>
          <p:cNvPr id="3" name="Oval 2">
            <a:extLst>
              <a:ext uri="{FF2B5EF4-FFF2-40B4-BE49-F238E27FC236}">
                <a16:creationId xmlns:a16="http://schemas.microsoft.com/office/drawing/2014/main" id="{BDCD3DD9-0939-8531-51C8-5AC60002D62D}"/>
              </a:ext>
            </a:extLst>
          </p:cNvPr>
          <p:cNvSpPr>
            <a:spLocks noChangeAspect="1"/>
          </p:cNvSpPr>
          <p:nvPr/>
        </p:nvSpPr>
        <p:spPr>
          <a:xfrm>
            <a:off x="-3011812" y="1827494"/>
            <a:ext cx="3983955" cy="3986784"/>
          </a:xfrm>
          <a:prstGeom prst="ellipse">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96341B9A-882E-0176-61A3-B9DF34323DB7}"/>
              </a:ext>
            </a:extLst>
          </p:cNvPr>
          <p:cNvPicPr>
            <a:picLocks noChangeAspect="1"/>
          </p:cNvPicPr>
          <p:nvPr/>
        </p:nvPicPr>
        <p:blipFill>
          <a:blip r:embed="rId2"/>
          <a:srcRect l="12075" t="4967" r="6456" b="3307"/>
          <a:stretch>
            <a:fillRect/>
          </a:stretch>
        </p:blipFill>
        <p:spPr>
          <a:xfrm>
            <a:off x="-684641" y="4825104"/>
            <a:ext cx="1276740" cy="1315905"/>
          </a:xfrm>
          <a:prstGeom prst="rect">
            <a:avLst/>
          </a:prstGeom>
        </p:spPr>
      </p:pic>
      <p:pic>
        <p:nvPicPr>
          <p:cNvPr id="4" name="Picture 3">
            <a:extLst>
              <a:ext uri="{FF2B5EF4-FFF2-40B4-BE49-F238E27FC236}">
                <a16:creationId xmlns:a16="http://schemas.microsoft.com/office/drawing/2014/main" id="{DF9C80EF-48B9-B2BE-25D2-308DAC535D91}"/>
              </a:ext>
            </a:extLst>
          </p:cNvPr>
          <p:cNvPicPr>
            <a:picLocks noChangeAspect="1"/>
          </p:cNvPicPr>
          <p:nvPr/>
        </p:nvPicPr>
        <p:blipFill>
          <a:blip r:embed="rId3"/>
          <a:srcRect l="7328" t="3698" r="5562" b="5294"/>
          <a:stretch>
            <a:fillRect/>
          </a:stretch>
        </p:blipFill>
        <p:spPr>
          <a:xfrm>
            <a:off x="333773" y="3182516"/>
            <a:ext cx="1279200" cy="1273501"/>
          </a:xfrm>
          <a:prstGeom prst="rect">
            <a:avLst/>
          </a:prstGeom>
        </p:spPr>
      </p:pic>
      <p:sp>
        <p:nvSpPr>
          <p:cNvPr id="2" name="Title 1">
            <a:extLst>
              <a:ext uri="{FF2B5EF4-FFF2-40B4-BE49-F238E27FC236}">
                <a16:creationId xmlns:a16="http://schemas.microsoft.com/office/drawing/2014/main" id="{029E9BB5-D58B-E621-7119-328C74FD219E}"/>
              </a:ext>
            </a:extLst>
          </p:cNvPr>
          <p:cNvSpPr>
            <a:spLocks noGrp="1"/>
          </p:cNvSpPr>
          <p:nvPr>
            <p:ph type="title"/>
          </p:nvPr>
        </p:nvSpPr>
        <p:spPr/>
        <p:txBody>
          <a:bodyPr/>
          <a:lstStyle/>
          <a:p>
            <a:r>
              <a:rPr lang="en-US" dirty="0"/>
              <a:t>Family of the Year</a:t>
            </a:r>
          </a:p>
        </p:txBody>
      </p:sp>
      <p:pic>
        <p:nvPicPr>
          <p:cNvPr id="10" name="Picture 9">
            <a:extLst>
              <a:ext uri="{FF2B5EF4-FFF2-40B4-BE49-F238E27FC236}">
                <a16:creationId xmlns:a16="http://schemas.microsoft.com/office/drawing/2014/main" id="{1C411F3A-95BB-9EBD-6707-D73728DBB127}"/>
              </a:ext>
            </a:extLst>
          </p:cNvPr>
          <p:cNvPicPr>
            <a:picLocks noChangeAspect="1"/>
          </p:cNvPicPr>
          <p:nvPr/>
        </p:nvPicPr>
        <p:blipFill rotWithShape="1">
          <a:blip r:embed="rId4"/>
          <a:srcRect l="9560" t="2095" r="3431" b="5581"/>
          <a:stretch>
            <a:fillRect/>
          </a:stretch>
        </p:blipFill>
        <p:spPr>
          <a:xfrm>
            <a:off x="-619238" y="1708889"/>
            <a:ext cx="1276740" cy="1276740"/>
          </a:xfrm>
          <a:prstGeom prst="rect">
            <a:avLst/>
          </a:prstGeom>
        </p:spPr>
      </p:pic>
      <p:pic>
        <p:nvPicPr>
          <p:cNvPr id="13" name="Picture 12">
            <a:extLst>
              <a:ext uri="{FF2B5EF4-FFF2-40B4-BE49-F238E27FC236}">
                <a16:creationId xmlns:a16="http://schemas.microsoft.com/office/drawing/2014/main" id="{D6EEEB8E-E477-DED5-952D-960B27C74DC5}"/>
              </a:ext>
            </a:extLst>
          </p:cNvPr>
          <p:cNvPicPr>
            <a:picLocks noChangeAspect="1"/>
          </p:cNvPicPr>
          <p:nvPr/>
        </p:nvPicPr>
        <p:blipFill>
          <a:blip r:embed="rId5"/>
          <a:srcRect l="6898" t="6776" r="7062" b="3206"/>
          <a:stretch>
            <a:fillRect/>
          </a:stretch>
        </p:blipFill>
        <p:spPr>
          <a:xfrm>
            <a:off x="-2320553" y="3429000"/>
            <a:ext cx="1276740" cy="1273501"/>
          </a:xfrm>
          <a:prstGeom prst="rect">
            <a:avLst/>
          </a:prstGeom>
        </p:spPr>
      </p:pic>
      <p:sp>
        <p:nvSpPr>
          <p:cNvPr id="7" name="TextBox 6">
            <a:extLst>
              <a:ext uri="{FF2B5EF4-FFF2-40B4-BE49-F238E27FC236}">
                <a16:creationId xmlns:a16="http://schemas.microsoft.com/office/drawing/2014/main" id="{EBEFDE2E-C9FB-E91C-3CAF-B37BA7E441EA}"/>
              </a:ext>
            </a:extLst>
          </p:cNvPr>
          <p:cNvSpPr txBox="1"/>
          <p:nvPr/>
        </p:nvSpPr>
        <p:spPr>
          <a:xfrm>
            <a:off x="1969684" y="1233943"/>
            <a:ext cx="7011755" cy="5986254"/>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sz="3200" dirty="0">
                <a:latin typeface="Arial Narrow" panose="020B0606020202030204" pitchFamily="34" charset="0"/>
              </a:rPr>
              <a:t>Send nominations by </a:t>
            </a:r>
            <a:r>
              <a:rPr lang="en-US" sz="3200" b="1" dirty="0">
                <a:latin typeface="Arial Narrow" panose="020B0606020202030204" pitchFamily="34" charset="0"/>
              </a:rPr>
              <a:t>February 10, 2026 </a:t>
            </a:r>
            <a:r>
              <a:rPr lang="en-US" sz="3200" dirty="0">
                <a:latin typeface="Arial Narrow" panose="020B0606020202030204" pitchFamily="34" charset="0"/>
              </a:rPr>
              <a:t>to Vernon Hawkins: </a:t>
            </a:r>
            <a:r>
              <a:rPr lang="en-US" sz="3200" b="1" dirty="0">
                <a:latin typeface="Arial Narrow" panose="020B0606020202030204" pitchFamily="34" charset="0"/>
                <a:hlinkClick r:id="rId6"/>
              </a:rPr>
              <a:t>vhawkinsjr@aol.com</a:t>
            </a:r>
            <a:r>
              <a:rPr lang="en-US" sz="3200" b="1" dirty="0">
                <a:latin typeface="Arial Narrow" panose="020B0606020202030204" pitchFamily="34" charset="0"/>
              </a:rPr>
              <a:t>     CC: </a:t>
            </a:r>
            <a:r>
              <a:rPr lang="en-US" sz="3200" dirty="0">
                <a:latin typeface="Arial Narrow" panose="020B0606020202030204" pitchFamily="34" charset="0"/>
              </a:rPr>
              <a:t>State Family Activities Director, Timothy Lynch: </a:t>
            </a:r>
            <a:r>
              <a:rPr lang="en-US" sz="3200" b="1" dirty="0">
                <a:latin typeface="Arial Narrow" panose="020B0606020202030204" pitchFamily="34" charset="0"/>
                <a:hlinkClick r:id="rId7"/>
              </a:rPr>
              <a:t>fdmdkoc@gmail.com</a:t>
            </a:r>
            <a:r>
              <a:rPr lang="en-US" sz="3200" b="1" dirty="0">
                <a:latin typeface="Arial Narrow" panose="020B0606020202030204" pitchFamily="34" charset="0"/>
              </a:rPr>
              <a:t> </a:t>
            </a:r>
          </a:p>
          <a:p>
            <a:pPr marL="285750" indent="-285750">
              <a:spcAft>
                <a:spcPts val="600"/>
              </a:spcAft>
              <a:buFont typeface="Arial" panose="020B0604020202020204" pitchFamily="34" charset="0"/>
              <a:buChar char="•"/>
            </a:pPr>
            <a:r>
              <a:rPr lang="en-US" sz="3200" dirty="0">
                <a:latin typeface="Arial Narrow" panose="020B0606020202030204" pitchFamily="34" charset="0"/>
              </a:rPr>
              <a:t>Award will be presented at Founder’s Day Recognition Ceremony on March 22, 2026</a:t>
            </a:r>
          </a:p>
          <a:p>
            <a:pPr marL="285750" indent="-285750">
              <a:spcAft>
                <a:spcPts val="600"/>
              </a:spcAft>
              <a:buFont typeface="Arial" panose="020B0604020202020204" pitchFamily="34" charset="0"/>
              <a:buChar char="•"/>
            </a:pPr>
            <a:r>
              <a:rPr lang="en-US" sz="3200" b="1" dirty="0">
                <a:latin typeface="Arial Narrow" panose="020B0606020202030204" pitchFamily="34" charset="0"/>
              </a:rPr>
              <a:t>Nomination form – 10680 Family of the Year</a:t>
            </a:r>
            <a:r>
              <a:rPr lang="en-US" sz="3200" dirty="0">
                <a:latin typeface="Arial Narrow" panose="020B0606020202030204" pitchFamily="34" charset="0"/>
              </a:rPr>
              <a:t> on Supreme website</a:t>
            </a:r>
            <a:r>
              <a:rPr lang="en-US" sz="3200" b="1" dirty="0">
                <a:latin typeface="Arial Narrow" panose="020B0606020202030204" pitchFamily="34" charset="0"/>
              </a:rPr>
              <a:t> </a:t>
            </a:r>
            <a:r>
              <a:rPr lang="en-US" sz="2400" dirty="0">
                <a:latin typeface="Arial Narrow" panose="020B0606020202030204" pitchFamily="34" charset="0"/>
                <a:hlinkClick r:id="rId8"/>
              </a:rPr>
              <a:t>https://www.kofc.org/en/resources/faith-in-action-programs/family/family-of-the-month-year/10680-family-of-year-form.pdf</a:t>
            </a:r>
            <a:r>
              <a:rPr lang="en-US" sz="2400" dirty="0">
                <a:latin typeface="Arial Narrow" panose="020B0606020202030204" pitchFamily="34" charset="0"/>
              </a:rPr>
              <a:t> </a:t>
            </a:r>
          </a:p>
          <a:p>
            <a:endParaRPr lang="en-US" sz="2800" dirty="0">
              <a:latin typeface="Arial Narrow" panose="020B0606020202030204" pitchFamily="34" charset="0"/>
            </a:endParaRPr>
          </a:p>
        </p:txBody>
      </p:sp>
    </p:spTree>
    <p:extLst>
      <p:ext uri="{BB962C8B-B14F-4D97-AF65-F5344CB8AC3E}">
        <p14:creationId xmlns:p14="http://schemas.microsoft.com/office/powerpoint/2010/main" val="30208431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09B70-F496-113B-BEC4-D11AFEA4062A}"/>
            </a:ext>
          </a:extLst>
        </p:cNvPr>
        <p:cNvGrpSpPr/>
        <p:nvPr/>
      </p:nvGrpSpPr>
      <p:grpSpPr>
        <a:xfrm>
          <a:off x="0" y="0"/>
          <a:ext cx="0" cy="0"/>
          <a:chOff x="0" y="0"/>
          <a:chExt cx="0" cy="0"/>
        </a:xfrm>
      </p:grpSpPr>
      <p:sp>
        <p:nvSpPr>
          <p:cNvPr id="3" name="Oval 2">
            <a:extLst>
              <a:ext uri="{FF2B5EF4-FFF2-40B4-BE49-F238E27FC236}">
                <a16:creationId xmlns:a16="http://schemas.microsoft.com/office/drawing/2014/main" id="{4DABB5B8-F4C6-1F3B-3F74-3AB0A1B26B21}"/>
              </a:ext>
            </a:extLst>
          </p:cNvPr>
          <p:cNvSpPr>
            <a:spLocks noChangeAspect="1"/>
          </p:cNvSpPr>
          <p:nvPr/>
        </p:nvSpPr>
        <p:spPr>
          <a:xfrm>
            <a:off x="-3011812" y="1827494"/>
            <a:ext cx="3983955" cy="3986784"/>
          </a:xfrm>
          <a:prstGeom prst="ellipse">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6F98D2EA-86D2-BE46-0CD7-F06FB11702DA}"/>
              </a:ext>
            </a:extLst>
          </p:cNvPr>
          <p:cNvPicPr>
            <a:picLocks noChangeAspect="1"/>
          </p:cNvPicPr>
          <p:nvPr/>
        </p:nvPicPr>
        <p:blipFill>
          <a:blip r:embed="rId2"/>
          <a:srcRect l="12075" t="4967" r="6456" b="3307"/>
          <a:stretch>
            <a:fillRect/>
          </a:stretch>
        </p:blipFill>
        <p:spPr>
          <a:xfrm>
            <a:off x="-684641" y="4825104"/>
            <a:ext cx="1276740" cy="1315905"/>
          </a:xfrm>
          <a:prstGeom prst="rect">
            <a:avLst/>
          </a:prstGeom>
        </p:spPr>
      </p:pic>
      <p:pic>
        <p:nvPicPr>
          <p:cNvPr id="4" name="Picture 3">
            <a:extLst>
              <a:ext uri="{FF2B5EF4-FFF2-40B4-BE49-F238E27FC236}">
                <a16:creationId xmlns:a16="http://schemas.microsoft.com/office/drawing/2014/main" id="{CC3A59AF-FE7B-16A3-576B-EC3A7236EEAE}"/>
              </a:ext>
            </a:extLst>
          </p:cNvPr>
          <p:cNvPicPr>
            <a:picLocks noChangeAspect="1"/>
          </p:cNvPicPr>
          <p:nvPr/>
        </p:nvPicPr>
        <p:blipFill>
          <a:blip r:embed="rId3"/>
          <a:srcRect l="7328" t="3698" r="5562" b="5294"/>
          <a:stretch>
            <a:fillRect/>
          </a:stretch>
        </p:blipFill>
        <p:spPr>
          <a:xfrm>
            <a:off x="333773" y="3182516"/>
            <a:ext cx="1279200" cy="1273501"/>
          </a:xfrm>
          <a:prstGeom prst="rect">
            <a:avLst/>
          </a:prstGeom>
        </p:spPr>
      </p:pic>
      <p:sp>
        <p:nvSpPr>
          <p:cNvPr id="2" name="Title 1">
            <a:extLst>
              <a:ext uri="{FF2B5EF4-FFF2-40B4-BE49-F238E27FC236}">
                <a16:creationId xmlns:a16="http://schemas.microsoft.com/office/drawing/2014/main" id="{2C577F15-D490-3CA8-E5F3-B48E43D591BD}"/>
              </a:ext>
            </a:extLst>
          </p:cNvPr>
          <p:cNvSpPr>
            <a:spLocks noGrp="1"/>
          </p:cNvSpPr>
          <p:nvPr>
            <p:ph type="title"/>
          </p:nvPr>
        </p:nvSpPr>
        <p:spPr/>
        <p:txBody>
          <a:bodyPr/>
          <a:lstStyle/>
          <a:p>
            <a:r>
              <a:rPr lang="en-US" dirty="0"/>
              <a:t>Widows Program</a:t>
            </a:r>
          </a:p>
        </p:txBody>
      </p:sp>
      <p:pic>
        <p:nvPicPr>
          <p:cNvPr id="10" name="Picture 9">
            <a:extLst>
              <a:ext uri="{FF2B5EF4-FFF2-40B4-BE49-F238E27FC236}">
                <a16:creationId xmlns:a16="http://schemas.microsoft.com/office/drawing/2014/main" id="{55A1D041-87A0-D182-F013-5524710481E9}"/>
              </a:ext>
            </a:extLst>
          </p:cNvPr>
          <p:cNvPicPr>
            <a:picLocks noChangeAspect="1"/>
          </p:cNvPicPr>
          <p:nvPr/>
        </p:nvPicPr>
        <p:blipFill rotWithShape="1">
          <a:blip r:embed="rId4"/>
          <a:srcRect l="9560" t="2095" r="3431" b="5581"/>
          <a:stretch>
            <a:fillRect/>
          </a:stretch>
        </p:blipFill>
        <p:spPr>
          <a:xfrm>
            <a:off x="-619238" y="1708889"/>
            <a:ext cx="1276740" cy="1276740"/>
          </a:xfrm>
          <a:prstGeom prst="rect">
            <a:avLst/>
          </a:prstGeom>
        </p:spPr>
      </p:pic>
      <p:pic>
        <p:nvPicPr>
          <p:cNvPr id="13" name="Picture 12">
            <a:extLst>
              <a:ext uri="{FF2B5EF4-FFF2-40B4-BE49-F238E27FC236}">
                <a16:creationId xmlns:a16="http://schemas.microsoft.com/office/drawing/2014/main" id="{D6317BB3-ED18-D834-596B-A357A8BADB50}"/>
              </a:ext>
            </a:extLst>
          </p:cNvPr>
          <p:cNvPicPr>
            <a:picLocks noChangeAspect="1"/>
          </p:cNvPicPr>
          <p:nvPr/>
        </p:nvPicPr>
        <p:blipFill>
          <a:blip r:embed="rId5"/>
          <a:srcRect l="6898" t="6776" r="7062" b="3206"/>
          <a:stretch>
            <a:fillRect/>
          </a:stretch>
        </p:blipFill>
        <p:spPr>
          <a:xfrm>
            <a:off x="-2320553" y="3429000"/>
            <a:ext cx="1276740" cy="1273501"/>
          </a:xfrm>
          <a:prstGeom prst="rect">
            <a:avLst/>
          </a:prstGeom>
        </p:spPr>
      </p:pic>
      <p:sp>
        <p:nvSpPr>
          <p:cNvPr id="7" name="TextBox 6">
            <a:extLst>
              <a:ext uri="{FF2B5EF4-FFF2-40B4-BE49-F238E27FC236}">
                <a16:creationId xmlns:a16="http://schemas.microsoft.com/office/drawing/2014/main" id="{E4A54BFC-1FC6-D68D-DBBD-62CBC28FA660}"/>
              </a:ext>
            </a:extLst>
          </p:cNvPr>
          <p:cNvSpPr txBox="1"/>
          <p:nvPr/>
        </p:nvSpPr>
        <p:spPr>
          <a:xfrm>
            <a:off x="1663402" y="1233943"/>
            <a:ext cx="7318037" cy="4524315"/>
          </a:xfrm>
          <a:prstGeom prst="rect">
            <a:avLst/>
          </a:prstGeom>
          <a:noFill/>
        </p:spPr>
        <p:txBody>
          <a:bodyPr wrap="square">
            <a:spAutoFit/>
          </a:bodyPr>
          <a:lstStyle/>
          <a:p>
            <a:pPr marL="342900" indent="-342900">
              <a:buFont typeface="Arial" panose="020B0604020202020204" pitchFamily="34" charset="0"/>
              <a:buChar char="•"/>
            </a:pPr>
            <a:r>
              <a:rPr lang="en-US" sz="3200" dirty="0">
                <a:latin typeface="Arial Narrow" panose="020B0606020202030204" pitchFamily="34" charset="0"/>
              </a:rPr>
              <a:t>Blessed Michael McGivney founded the Order to </a:t>
            </a:r>
            <a:r>
              <a:rPr lang="en-US" sz="3200" b="1" dirty="0">
                <a:latin typeface="Arial Narrow" panose="020B0606020202030204" pitchFamily="34" charset="0"/>
              </a:rPr>
              <a:t>assist our widows and orphans</a:t>
            </a:r>
            <a:endParaRPr lang="en-US" sz="3200" dirty="0">
              <a:latin typeface="Arial Narrow" panose="020B0606020202030204" pitchFamily="34" charset="0"/>
            </a:endParaRPr>
          </a:p>
          <a:p>
            <a:pPr marL="342900" indent="-342900">
              <a:buFont typeface="Arial" panose="020B0604020202020204" pitchFamily="34" charset="0"/>
              <a:buChar char="•"/>
            </a:pPr>
            <a:r>
              <a:rPr lang="en-US" sz="3200" dirty="0">
                <a:latin typeface="Arial Narrow" panose="020B0606020202030204" pitchFamily="34" charset="0"/>
              </a:rPr>
              <a:t>What is important to widows?</a:t>
            </a:r>
          </a:p>
          <a:p>
            <a:pPr marL="742950" lvl="1" indent="-285750">
              <a:buFont typeface="Courier New" panose="02070309020205020404" pitchFamily="49" charset="0"/>
              <a:buChar char="o"/>
            </a:pPr>
            <a:r>
              <a:rPr lang="en-US" sz="3200" dirty="0">
                <a:latin typeface="Arial Narrow" panose="020B0606020202030204" pitchFamily="34" charset="0"/>
              </a:rPr>
              <a:t>Acknowledge their beloved deceased Knights</a:t>
            </a:r>
          </a:p>
          <a:p>
            <a:pPr marL="742950" lvl="1" indent="-285750">
              <a:buFont typeface="Courier New" panose="02070309020205020404" pitchFamily="49" charset="0"/>
              <a:buChar char="o"/>
            </a:pPr>
            <a:r>
              <a:rPr lang="en-US" sz="3200" dirty="0">
                <a:latin typeface="Arial Narrow" panose="020B0606020202030204" pitchFamily="34" charset="0"/>
              </a:rPr>
              <a:t>Keep their lives as normal as possible through support and encouragement</a:t>
            </a:r>
          </a:p>
          <a:p>
            <a:pPr marL="742950" lvl="1" indent="-285750">
              <a:buFont typeface="Courier New" panose="02070309020205020404" pitchFamily="49" charset="0"/>
              <a:buChar char="o"/>
            </a:pPr>
            <a:r>
              <a:rPr lang="en-US" sz="3200" dirty="0">
                <a:latin typeface="Arial Narrow" panose="020B0606020202030204" pitchFamily="34" charset="0"/>
              </a:rPr>
              <a:t>Keep them informed and active in Council programs and activities – </a:t>
            </a:r>
            <a:r>
              <a:rPr lang="en-US" sz="3200" b="1" u="sng" dirty="0">
                <a:latin typeface="Arial Narrow" panose="020B0606020202030204" pitchFamily="34" charset="0"/>
              </a:rPr>
              <a:t>INVITE</a:t>
            </a:r>
            <a:r>
              <a:rPr lang="en-US" sz="3200" dirty="0">
                <a:latin typeface="Arial Narrow" panose="020B0606020202030204" pitchFamily="34" charset="0"/>
              </a:rPr>
              <a:t> widows</a:t>
            </a:r>
            <a:endParaRPr lang="en-US" sz="3200" b="1" dirty="0">
              <a:latin typeface="Arial Narrow" panose="020B0606020202030204" pitchFamily="34" charset="0"/>
            </a:endParaRPr>
          </a:p>
        </p:txBody>
      </p:sp>
    </p:spTree>
    <p:extLst>
      <p:ext uri="{BB962C8B-B14F-4D97-AF65-F5344CB8AC3E}">
        <p14:creationId xmlns:p14="http://schemas.microsoft.com/office/powerpoint/2010/main" val="5541247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E6119C-AE56-F58B-1CFD-C4F240558BAA}"/>
            </a:ext>
          </a:extLst>
        </p:cNvPr>
        <p:cNvGrpSpPr/>
        <p:nvPr/>
      </p:nvGrpSpPr>
      <p:grpSpPr>
        <a:xfrm>
          <a:off x="0" y="0"/>
          <a:ext cx="0" cy="0"/>
          <a:chOff x="0" y="0"/>
          <a:chExt cx="0" cy="0"/>
        </a:xfrm>
      </p:grpSpPr>
      <p:sp>
        <p:nvSpPr>
          <p:cNvPr id="3" name="Oval 2">
            <a:extLst>
              <a:ext uri="{FF2B5EF4-FFF2-40B4-BE49-F238E27FC236}">
                <a16:creationId xmlns:a16="http://schemas.microsoft.com/office/drawing/2014/main" id="{3A28B45B-AEEA-A8C0-AB76-AE28DF231645}"/>
              </a:ext>
            </a:extLst>
          </p:cNvPr>
          <p:cNvSpPr>
            <a:spLocks noChangeAspect="1"/>
          </p:cNvSpPr>
          <p:nvPr/>
        </p:nvSpPr>
        <p:spPr>
          <a:xfrm>
            <a:off x="-3011812" y="1827494"/>
            <a:ext cx="3983955" cy="3986784"/>
          </a:xfrm>
          <a:prstGeom prst="ellipse">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51D9B84E-0701-0AB9-1B16-ED7ABC80636F}"/>
              </a:ext>
            </a:extLst>
          </p:cNvPr>
          <p:cNvPicPr>
            <a:picLocks noChangeAspect="1"/>
          </p:cNvPicPr>
          <p:nvPr/>
        </p:nvPicPr>
        <p:blipFill>
          <a:blip r:embed="rId2"/>
          <a:srcRect l="12075" t="4967" r="6456" b="3307"/>
          <a:stretch>
            <a:fillRect/>
          </a:stretch>
        </p:blipFill>
        <p:spPr>
          <a:xfrm>
            <a:off x="-684641" y="4825104"/>
            <a:ext cx="1276740" cy="1315905"/>
          </a:xfrm>
          <a:prstGeom prst="rect">
            <a:avLst/>
          </a:prstGeom>
        </p:spPr>
      </p:pic>
      <p:pic>
        <p:nvPicPr>
          <p:cNvPr id="4" name="Picture 3">
            <a:extLst>
              <a:ext uri="{FF2B5EF4-FFF2-40B4-BE49-F238E27FC236}">
                <a16:creationId xmlns:a16="http://schemas.microsoft.com/office/drawing/2014/main" id="{E6FE71F5-9EC3-7AD3-ABBF-453ABCBAC563}"/>
              </a:ext>
            </a:extLst>
          </p:cNvPr>
          <p:cNvPicPr>
            <a:picLocks noChangeAspect="1"/>
          </p:cNvPicPr>
          <p:nvPr/>
        </p:nvPicPr>
        <p:blipFill>
          <a:blip r:embed="rId3"/>
          <a:srcRect l="7328" t="3698" r="5562" b="5294"/>
          <a:stretch>
            <a:fillRect/>
          </a:stretch>
        </p:blipFill>
        <p:spPr>
          <a:xfrm>
            <a:off x="333773" y="3182516"/>
            <a:ext cx="1279200" cy="1273501"/>
          </a:xfrm>
          <a:prstGeom prst="rect">
            <a:avLst/>
          </a:prstGeom>
        </p:spPr>
      </p:pic>
      <p:sp>
        <p:nvSpPr>
          <p:cNvPr id="2" name="Title 1">
            <a:extLst>
              <a:ext uri="{FF2B5EF4-FFF2-40B4-BE49-F238E27FC236}">
                <a16:creationId xmlns:a16="http://schemas.microsoft.com/office/drawing/2014/main" id="{87E1FCEA-CA8D-8FD6-E9A1-31CE95D0BD67}"/>
              </a:ext>
            </a:extLst>
          </p:cNvPr>
          <p:cNvSpPr>
            <a:spLocks noGrp="1"/>
          </p:cNvSpPr>
          <p:nvPr>
            <p:ph type="title"/>
          </p:nvPr>
        </p:nvSpPr>
        <p:spPr/>
        <p:txBody>
          <a:bodyPr/>
          <a:lstStyle/>
          <a:p>
            <a:r>
              <a:rPr lang="en-US" dirty="0"/>
              <a:t>Widows Program</a:t>
            </a:r>
          </a:p>
        </p:txBody>
      </p:sp>
      <p:pic>
        <p:nvPicPr>
          <p:cNvPr id="10" name="Picture 9">
            <a:extLst>
              <a:ext uri="{FF2B5EF4-FFF2-40B4-BE49-F238E27FC236}">
                <a16:creationId xmlns:a16="http://schemas.microsoft.com/office/drawing/2014/main" id="{4931857D-D6B3-6A5F-0928-3BB8CA72F82F}"/>
              </a:ext>
            </a:extLst>
          </p:cNvPr>
          <p:cNvPicPr>
            <a:picLocks noChangeAspect="1"/>
          </p:cNvPicPr>
          <p:nvPr/>
        </p:nvPicPr>
        <p:blipFill rotWithShape="1">
          <a:blip r:embed="rId4"/>
          <a:srcRect l="9560" t="2095" r="3431" b="5581"/>
          <a:stretch>
            <a:fillRect/>
          </a:stretch>
        </p:blipFill>
        <p:spPr>
          <a:xfrm>
            <a:off x="-619238" y="1708889"/>
            <a:ext cx="1276740" cy="1276740"/>
          </a:xfrm>
          <a:prstGeom prst="rect">
            <a:avLst/>
          </a:prstGeom>
        </p:spPr>
      </p:pic>
      <p:pic>
        <p:nvPicPr>
          <p:cNvPr id="13" name="Picture 12">
            <a:extLst>
              <a:ext uri="{FF2B5EF4-FFF2-40B4-BE49-F238E27FC236}">
                <a16:creationId xmlns:a16="http://schemas.microsoft.com/office/drawing/2014/main" id="{422E57DA-146D-38CC-07BF-DE71D132C904}"/>
              </a:ext>
            </a:extLst>
          </p:cNvPr>
          <p:cNvPicPr>
            <a:picLocks noChangeAspect="1"/>
          </p:cNvPicPr>
          <p:nvPr/>
        </p:nvPicPr>
        <p:blipFill>
          <a:blip r:embed="rId5"/>
          <a:srcRect l="6898" t="6776" r="7062" b="3206"/>
          <a:stretch>
            <a:fillRect/>
          </a:stretch>
        </p:blipFill>
        <p:spPr>
          <a:xfrm>
            <a:off x="-2320553" y="3429000"/>
            <a:ext cx="1276740" cy="1273501"/>
          </a:xfrm>
          <a:prstGeom prst="rect">
            <a:avLst/>
          </a:prstGeom>
        </p:spPr>
      </p:pic>
      <p:sp>
        <p:nvSpPr>
          <p:cNvPr id="7" name="TextBox 6">
            <a:extLst>
              <a:ext uri="{FF2B5EF4-FFF2-40B4-BE49-F238E27FC236}">
                <a16:creationId xmlns:a16="http://schemas.microsoft.com/office/drawing/2014/main" id="{1E0E603E-D674-47E2-65FC-44E1286FBF8C}"/>
              </a:ext>
            </a:extLst>
          </p:cNvPr>
          <p:cNvSpPr txBox="1"/>
          <p:nvPr/>
        </p:nvSpPr>
        <p:spPr>
          <a:xfrm>
            <a:off x="1663402" y="1233943"/>
            <a:ext cx="7318037" cy="4524315"/>
          </a:xfrm>
          <a:prstGeom prst="rect">
            <a:avLst/>
          </a:prstGeom>
          <a:noFill/>
        </p:spPr>
        <p:txBody>
          <a:bodyPr wrap="square">
            <a:spAutoFit/>
          </a:bodyPr>
          <a:lstStyle/>
          <a:p>
            <a:pPr marL="342900" indent="-342900">
              <a:buFont typeface="Arial" panose="020B0604020202020204" pitchFamily="34" charset="0"/>
              <a:buChar char="•"/>
            </a:pPr>
            <a:r>
              <a:rPr lang="en-US" sz="3200" dirty="0">
                <a:latin typeface="Arial Narrow" panose="020B0606020202030204" pitchFamily="34" charset="0"/>
              </a:rPr>
              <a:t>What is your council doing?</a:t>
            </a:r>
          </a:p>
          <a:p>
            <a:pPr marL="914400" lvl="1" indent="-457200">
              <a:buFont typeface="Courier New" panose="02070309020205020404" pitchFamily="49" charset="0"/>
              <a:buChar char="o"/>
            </a:pPr>
            <a:r>
              <a:rPr lang="en-US" sz="3200" dirty="0">
                <a:latin typeface="Arial Narrow" panose="020B0606020202030204" pitchFamily="34" charset="0"/>
              </a:rPr>
              <a:t>Create a contact list of widows and maintain regular contact with them</a:t>
            </a:r>
          </a:p>
          <a:p>
            <a:pPr marL="914400" lvl="1" indent="-457200">
              <a:buFont typeface="Courier New" panose="02070309020205020404" pitchFamily="49" charset="0"/>
              <a:buChar char="o"/>
            </a:pPr>
            <a:r>
              <a:rPr lang="en-US" sz="3200" dirty="0">
                <a:latin typeface="Arial Narrow" panose="020B0606020202030204" pitchFamily="34" charset="0"/>
              </a:rPr>
              <a:t>Invite and include widows in council events</a:t>
            </a:r>
          </a:p>
          <a:p>
            <a:pPr marL="914400" lvl="1" indent="-457200">
              <a:buFont typeface="Courier New" panose="02070309020205020404" pitchFamily="49" charset="0"/>
              <a:buChar char="o"/>
            </a:pPr>
            <a:r>
              <a:rPr lang="en-US" sz="3200" dirty="0">
                <a:latin typeface="Arial Narrow" panose="020B0606020202030204" pitchFamily="34" charset="0"/>
              </a:rPr>
              <a:t>Send birthday and Christmas cards</a:t>
            </a:r>
          </a:p>
          <a:p>
            <a:pPr marL="914400" lvl="1" indent="-457200">
              <a:buFont typeface="Courier New" panose="02070309020205020404" pitchFamily="49" charset="0"/>
              <a:buChar char="o"/>
            </a:pPr>
            <a:r>
              <a:rPr lang="en-US" sz="3200" dirty="0">
                <a:latin typeface="Arial Narrow" panose="020B0606020202030204" pitchFamily="34" charset="0"/>
              </a:rPr>
              <a:t>Select a council member(s) to start an “adopt a widow” program</a:t>
            </a:r>
          </a:p>
          <a:p>
            <a:pPr marL="342900" indent="-342900">
              <a:buFont typeface="Arial" panose="020B0604020202020204" pitchFamily="34" charset="0"/>
              <a:buChar char="•"/>
            </a:pPr>
            <a:r>
              <a:rPr lang="en-US" sz="3200" dirty="0">
                <a:latin typeface="Arial Narrow" panose="020B0606020202030204" pitchFamily="34" charset="0"/>
              </a:rPr>
              <a:t>Chair: </a:t>
            </a:r>
            <a:r>
              <a:rPr lang="en-US" sz="3200" b="1" dirty="0">
                <a:latin typeface="Arial Narrow" panose="020B0606020202030204" pitchFamily="34" charset="0"/>
              </a:rPr>
              <a:t>Paul Girolami </a:t>
            </a:r>
            <a:r>
              <a:rPr lang="en-US" sz="3200" dirty="0">
                <a:latin typeface="Arial Narrow" panose="020B0606020202030204" pitchFamily="34" charset="0"/>
              </a:rPr>
              <a:t>(girolami@verizon.net)</a:t>
            </a:r>
          </a:p>
        </p:txBody>
      </p:sp>
    </p:spTree>
    <p:extLst>
      <p:ext uri="{BB962C8B-B14F-4D97-AF65-F5344CB8AC3E}">
        <p14:creationId xmlns:p14="http://schemas.microsoft.com/office/powerpoint/2010/main" val="29301883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A74EE-1EB3-F719-C780-CC046D1A3592}"/>
            </a:ext>
          </a:extLst>
        </p:cNvPr>
        <p:cNvGrpSpPr/>
        <p:nvPr/>
      </p:nvGrpSpPr>
      <p:grpSpPr>
        <a:xfrm>
          <a:off x="0" y="0"/>
          <a:ext cx="0" cy="0"/>
          <a:chOff x="0" y="0"/>
          <a:chExt cx="0" cy="0"/>
        </a:xfrm>
      </p:grpSpPr>
      <p:sp>
        <p:nvSpPr>
          <p:cNvPr id="3" name="Oval 2">
            <a:extLst>
              <a:ext uri="{FF2B5EF4-FFF2-40B4-BE49-F238E27FC236}">
                <a16:creationId xmlns:a16="http://schemas.microsoft.com/office/drawing/2014/main" id="{FA55FC15-8AEC-0A38-3B95-65EE6E3B6A56}"/>
              </a:ext>
            </a:extLst>
          </p:cNvPr>
          <p:cNvSpPr>
            <a:spLocks noChangeAspect="1"/>
          </p:cNvSpPr>
          <p:nvPr/>
        </p:nvSpPr>
        <p:spPr>
          <a:xfrm>
            <a:off x="-3011812" y="1827494"/>
            <a:ext cx="3983955" cy="3986784"/>
          </a:xfrm>
          <a:prstGeom prst="ellipse">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A08DE808-5778-7E51-10DB-1F9386617535}"/>
              </a:ext>
            </a:extLst>
          </p:cNvPr>
          <p:cNvPicPr>
            <a:picLocks noChangeAspect="1"/>
          </p:cNvPicPr>
          <p:nvPr/>
        </p:nvPicPr>
        <p:blipFill>
          <a:blip r:embed="rId2"/>
          <a:srcRect l="12075" t="4967" r="6456" b="3307"/>
          <a:stretch>
            <a:fillRect/>
          </a:stretch>
        </p:blipFill>
        <p:spPr>
          <a:xfrm>
            <a:off x="-684641" y="4825104"/>
            <a:ext cx="1276740" cy="1315905"/>
          </a:xfrm>
          <a:prstGeom prst="rect">
            <a:avLst/>
          </a:prstGeom>
        </p:spPr>
      </p:pic>
      <p:pic>
        <p:nvPicPr>
          <p:cNvPr id="4" name="Picture 3">
            <a:extLst>
              <a:ext uri="{FF2B5EF4-FFF2-40B4-BE49-F238E27FC236}">
                <a16:creationId xmlns:a16="http://schemas.microsoft.com/office/drawing/2014/main" id="{0B160930-7885-ED2F-9807-DDC063D8542A}"/>
              </a:ext>
            </a:extLst>
          </p:cNvPr>
          <p:cNvPicPr>
            <a:picLocks noChangeAspect="1"/>
          </p:cNvPicPr>
          <p:nvPr/>
        </p:nvPicPr>
        <p:blipFill>
          <a:blip r:embed="rId3"/>
          <a:srcRect l="7328" t="3698" r="5562" b="5294"/>
          <a:stretch>
            <a:fillRect/>
          </a:stretch>
        </p:blipFill>
        <p:spPr>
          <a:xfrm>
            <a:off x="333773" y="3182516"/>
            <a:ext cx="1279200" cy="1273501"/>
          </a:xfrm>
          <a:prstGeom prst="rect">
            <a:avLst/>
          </a:prstGeom>
        </p:spPr>
      </p:pic>
      <p:sp>
        <p:nvSpPr>
          <p:cNvPr id="2" name="Title 1">
            <a:extLst>
              <a:ext uri="{FF2B5EF4-FFF2-40B4-BE49-F238E27FC236}">
                <a16:creationId xmlns:a16="http://schemas.microsoft.com/office/drawing/2014/main" id="{ABE50ABB-1917-134F-E85A-A9FF5963223E}"/>
              </a:ext>
            </a:extLst>
          </p:cNvPr>
          <p:cNvSpPr>
            <a:spLocks noGrp="1"/>
          </p:cNvSpPr>
          <p:nvPr>
            <p:ph type="title"/>
          </p:nvPr>
        </p:nvSpPr>
        <p:spPr/>
        <p:txBody>
          <a:bodyPr>
            <a:normAutofit/>
          </a:bodyPr>
          <a:lstStyle/>
          <a:p>
            <a:r>
              <a:rPr lang="en-US" dirty="0"/>
              <a:t>Good Friday Family Promotion</a:t>
            </a:r>
          </a:p>
        </p:txBody>
      </p:sp>
      <p:pic>
        <p:nvPicPr>
          <p:cNvPr id="10" name="Picture 9">
            <a:extLst>
              <a:ext uri="{FF2B5EF4-FFF2-40B4-BE49-F238E27FC236}">
                <a16:creationId xmlns:a16="http://schemas.microsoft.com/office/drawing/2014/main" id="{B0456690-F1D9-9ACF-FDC2-4610CDB74CF6}"/>
              </a:ext>
            </a:extLst>
          </p:cNvPr>
          <p:cNvPicPr>
            <a:picLocks noChangeAspect="1"/>
          </p:cNvPicPr>
          <p:nvPr/>
        </p:nvPicPr>
        <p:blipFill rotWithShape="1">
          <a:blip r:embed="rId4"/>
          <a:srcRect l="9560" t="2095" r="3431" b="5581"/>
          <a:stretch>
            <a:fillRect/>
          </a:stretch>
        </p:blipFill>
        <p:spPr>
          <a:xfrm>
            <a:off x="-619238" y="1708889"/>
            <a:ext cx="1276740" cy="1276740"/>
          </a:xfrm>
          <a:prstGeom prst="rect">
            <a:avLst/>
          </a:prstGeom>
        </p:spPr>
      </p:pic>
      <p:pic>
        <p:nvPicPr>
          <p:cNvPr id="13" name="Picture 12">
            <a:extLst>
              <a:ext uri="{FF2B5EF4-FFF2-40B4-BE49-F238E27FC236}">
                <a16:creationId xmlns:a16="http://schemas.microsoft.com/office/drawing/2014/main" id="{99CD8C91-1FFA-E224-5CDD-A1E769A9938C}"/>
              </a:ext>
            </a:extLst>
          </p:cNvPr>
          <p:cNvPicPr>
            <a:picLocks noChangeAspect="1"/>
          </p:cNvPicPr>
          <p:nvPr/>
        </p:nvPicPr>
        <p:blipFill>
          <a:blip r:embed="rId5"/>
          <a:srcRect l="6898" t="6776" r="7062" b="3206"/>
          <a:stretch>
            <a:fillRect/>
          </a:stretch>
        </p:blipFill>
        <p:spPr>
          <a:xfrm>
            <a:off x="-2320553" y="3429000"/>
            <a:ext cx="1276740" cy="1273501"/>
          </a:xfrm>
          <a:prstGeom prst="rect">
            <a:avLst/>
          </a:prstGeom>
        </p:spPr>
      </p:pic>
      <p:sp>
        <p:nvSpPr>
          <p:cNvPr id="7" name="TextBox 6">
            <a:extLst>
              <a:ext uri="{FF2B5EF4-FFF2-40B4-BE49-F238E27FC236}">
                <a16:creationId xmlns:a16="http://schemas.microsoft.com/office/drawing/2014/main" id="{7FAA0256-755A-0A74-DF7E-184C22E9F0E2}"/>
              </a:ext>
            </a:extLst>
          </p:cNvPr>
          <p:cNvSpPr txBox="1"/>
          <p:nvPr/>
        </p:nvSpPr>
        <p:spPr>
          <a:xfrm>
            <a:off x="1663403" y="1233943"/>
            <a:ext cx="3713816" cy="4832092"/>
          </a:xfrm>
          <a:prstGeom prst="rect">
            <a:avLst/>
          </a:prstGeom>
          <a:noFill/>
        </p:spPr>
        <p:txBody>
          <a:bodyPr wrap="square">
            <a:spAutoFit/>
          </a:bodyPr>
          <a:lstStyle/>
          <a:p>
            <a:pPr marL="342900" indent="-342900">
              <a:buFont typeface="Arial" panose="020B0604020202020204" pitchFamily="34" charset="0"/>
              <a:buChar char="•"/>
            </a:pPr>
            <a:r>
              <a:rPr lang="en-US" sz="2800" dirty="0">
                <a:latin typeface="Arial Narrow" panose="020B0606020202030204" pitchFamily="34" charset="0"/>
              </a:rPr>
              <a:t>Help families better understand our Catholic faith and the Triduum</a:t>
            </a:r>
          </a:p>
          <a:p>
            <a:pPr marL="342900" indent="-342900">
              <a:buFont typeface="Arial" panose="020B0604020202020204" pitchFamily="34" charset="0"/>
              <a:buChar char="•"/>
            </a:pPr>
            <a:r>
              <a:rPr lang="en-US" sz="2800" dirty="0">
                <a:latin typeface="Arial Narrow" panose="020B0606020202030204" pitchFamily="34" charset="0"/>
              </a:rPr>
              <a:t>Conduct a promotional campaign to educate parishioners on the vital importance of Good Friday</a:t>
            </a:r>
          </a:p>
          <a:p>
            <a:pPr marL="342900" indent="-342900">
              <a:buFont typeface="Arial" panose="020B0604020202020204" pitchFamily="34" charset="0"/>
              <a:buChar char="•"/>
            </a:pPr>
            <a:r>
              <a:rPr lang="en-US" sz="2800" dirty="0">
                <a:latin typeface="Arial Narrow" panose="020B0606020202030204" pitchFamily="34" charset="0"/>
              </a:rPr>
              <a:t>Ash Wednesday is February 18, 2026</a:t>
            </a:r>
          </a:p>
          <a:p>
            <a:pPr marL="342900" indent="-342900">
              <a:buFont typeface="Arial" panose="020B0604020202020204" pitchFamily="34" charset="0"/>
              <a:buChar char="•"/>
            </a:pPr>
            <a:r>
              <a:rPr lang="en-US" sz="2800" dirty="0">
                <a:latin typeface="Arial Narrow" panose="020B0606020202030204" pitchFamily="34" charset="0"/>
              </a:rPr>
              <a:t>Start planning now!</a:t>
            </a:r>
          </a:p>
        </p:txBody>
      </p:sp>
      <p:pic>
        <p:nvPicPr>
          <p:cNvPr id="6" name="Picture 5">
            <a:extLst>
              <a:ext uri="{FF2B5EF4-FFF2-40B4-BE49-F238E27FC236}">
                <a16:creationId xmlns:a16="http://schemas.microsoft.com/office/drawing/2014/main" id="{097E472F-7F41-7220-98AE-2F8A338B38DB}"/>
              </a:ext>
            </a:extLst>
          </p:cNvPr>
          <p:cNvPicPr>
            <a:picLocks noChangeAspect="1"/>
          </p:cNvPicPr>
          <p:nvPr/>
        </p:nvPicPr>
        <p:blipFill>
          <a:blip r:embed="rId6"/>
          <a:stretch>
            <a:fillRect/>
          </a:stretch>
        </p:blipFill>
        <p:spPr>
          <a:xfrm>
            <a:off x="5639189" y="1304013"/>
            <a:ext cx="3238124" cy="5030506"/>
          </a:xfrm>
          <a:prstGeom prst="rect">
            <a:avLst/>
          </a:prstGeom>
        </p:spPr>
      </p:pic>
    </p:spTree>
    <p:extLst>
      <p:ext uri="{BB962C8B-B14F-4D97-AF65-F5344CB8AC3E}">
        <p14:creationId xmlns:p14="http://schemas.microsoft.com/office/powerpoint/2010/main" val="9778231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3A362-D6F6-CB49-2338-E1D247F828EB}"/>
            </a:ext>
          </a:extLst>
        </p:cNvPr>
        <p:cNvGrpSpPr/>
        <p:nvPr/>
      </p:nvGrpSpPr>
      <p:grpSpPr>
        <a:xfrm>
          <a:off x="0" y="0"/>
          <a:ext cx="0" cy="0"/>
          <a:chOff x="0" y="0"/>
          <a:chExt cx="0" cy="0"/>
        </a:xfrm>
      </p:grpSpPr>
      <p:sp>
        <p:nvSpPr>
          <p:cNvPr id="3" name="Oval 2">
            <a:extLst>
              <a:ext uri="{FF2B5EF4-FFF2-40B4-BE49-F238E27FC236}">
                <a16:creationId xmlns:a16="http://schemas.microsoft.com/office/drawing/2014/main" id="{94ED3062-30F2-9623-D056-816F224EA244}"/>
              </a:ext>
            </a:extLst>
          </p:cNvPr>
          <p:cNvSpPr>
            <a:spLocks noChangeAspect="1"/>
          </p:cNvSpPr>
          <p:nvPr/>
        </p:nvSpPr>
        <p:spPr>
          <a:xfrm>
            <a:off x="-3011812" y="1827494"/>
            <a:ext cx="3983955" cy="3986784"/>
          </a:xfrm>
          <a:prstGeom prst="ellipse">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AF91066A-3403-A1A9-66BC-CEBFE9BE45BE}"/>
              </a:ext>
            </a:extLst>
          </p:cNvPr>
          <p:cNvPicPr>
            <a:picLocks noChangeAspect="1"/>
          </p:cNvPicPr>
          <p:nvPr/>
        </p:nvPicPr>
        <p:blipFill>
          <a:blip r:embed="rId2"/>
          <a:srcRect l="6898" t="6776" r="7062" b="3206"/>
          <a:stretch>
            <a:fillRect/>
          </a:stretch>
        </p:blipFill>
        <p:spPr>
          <a:xfrm>
            <a:off x="-684641" y="4846305"/>
            <a:ext cx="1276740" cy="1273501"/>
          </a:xfrm>
          <a:prstGeom prst="rect">
            <a:avLst/>
          </a:prstGeom>
        </p:spPr>
      </p:pic>
      <p:pic>
        <p:nvPicPr>
          <p:cNvPr id="5" name="Picture 4">
            <a:extLst>
              <a:ext uri="{FF2B5EF4-FFF2-40B4-BE49-F238E27FC236}">
                <a16:creationId xmlns:a16="http://schemas.microsoft.com/office/drawing/2014/main" id="{83B610D7-E949-385D-5C31-D49F98782C46}"/>
              </a:ext>
            </a:extLst>
          </p:cNvPr>
          <p:cNvPicPr>
            <a:picLocks noChangeAspect="1"/>
          </p:cNvPicPr>
          <p:nvPr/>
        </p:nvPicPr>
        <p:blipFill>
          <a:blip r:embed="rId3"/>
          <a:srcRect l="7328" t="3698" r="5562" b="5294"/>
          <a:stretch>
            <a:fillRect/>
          </a:stretch>
        </p:blipFill>
        <p:spPr>
          <a:xfrm>
            <a:off x="-619238" y="1724471"/>
            <a:ext cx="1279200" cy="1273501"/>
          </a:xfrm>
          <a:prstGeom prst="rect">
            <a:avLst/>
          </a:prstGeom>
        </p:spPr>
      </p:pic>
      <p:pic>
        <p:nvPicPr>
          <p:cNvPr id="12" name="Picture 11">
            <a:extLst>
              <a:ext uri="{FF2B5EF4-FFF2-40B4-BE49-F238E27FC236}">
                <a16:creationId xmlns:a16="http://schemas.microsoft.com/office/drawing/2014/main" id="{45D09BA8-8AB8-5ABD-CCF3-6C0C81221706}"/>
              </a:ext>
            </a:extLst>
          </p:cNvPr>
          <p:cNvPicPr>
            <a:picLocks noChangeAspect="1"/>
          </p:cNvPicPr>
          <p:nvPr/>
        </p:nvPicPr>
        <p:blipFill>
          <a:blip r:embed="rId4"/>
          <a:srcRect l="12075" t="4967" r="6456" b="3307"/>
          <a:stretch>
            <a:fillRect/>
          </a:stretch>
        </p:blipFill>
        <p:spPr>
          <a:xfrm>
            <a:off x="336233" y="3161313"/>
            <a:ext cx="1276740" cy="1315905"/>
          </a:xfrm>
          <a:prstGeom prst="rect">
            <a:avLst/>
          </a:prstGeom>
        </p:spPr>
      </p:pic>
      <p:sp>
        <p:nvSpPr>
          <p:cNvPr id="2" name="Title 1">
            <a:extLst>
              <a:ext uri="{FF2B5EF4-FFF2-40B4-BE49-F238E27FC236}">
                <a16:creationId xmlns:a16="http://schemas.microsoft.com/office/drawing/2014/main" id="{9FFA26D4-9151-459A-72CE-C36B9D77653E}"/>
              </a:ext>
            </a:extLst>
          </p:cNvPr>
          <p:cNvSpPr>
            <a:spLocks noGrp="1"/>
          </p:cNvSpPr>
          <p:nvPr>
            <p:ph type="title"/>
          </p:nvPr>
        </p:nvSpPr>
        <p:spPr/>
        <p:txBody>
          <a:bodyPr/>
          <a:lstStyle/>
          <a:p>
            <a:r>
              <a:rPr lang="en-US" dirty="0"/>
              <a:t>Community</a:t>
            </a:r>
          </a:p>
        </p:txBody>
      </p:sp>
      <p:pic>
        <p:nvPicPr>
          <p:cNvPr id="3074" name="Picture 2">
            <a:extLst>
              <a:ext uri="{FF2B5EF4-FFF2-40B4-BE49-F238E27FC236}">
                <a16:creationId xmlns:a16="http://schemas.microsoft.com/office/drawing/2014/main" id="{9B672A35-8B8B-8D9F-A118-596F32F0BBE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9054" b="7184"/>
          <a:stretch>
            <a:fillRect/>
          </a:stretch>
        </p:blipFill>
        <p:spPr bwMode="auto">
          <a:xfrm>
            <a:off x="3591229" y="1946109"/>
            <a:ext cx="2565926" cy="3081528"/>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53CEC7F4-4E02-2BB1-CE45-C6B6DE82899F}"/>
              </a:ext>
            </a:extLst>
          </p:cNvPr>
          <p:cNvSpPr txBox="1">
            <a:spLocks/>
          </p:cNvSpPr>
          <p:nvPr/>
        </p:nvSpPr>
        <p:spPr>
          <a:xfrm>
            <a:off x="2431293" y="4986606"/>
            <a:ext cx="4675563" cy="9785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1" kern="1200">
                <a:solidFill>
                  <a:schemeClr val="tx1"/>
                </a:solidFill>
                <a:effectLst>
                  <a:outerShdw blurRad="38100" dist="38100" dir="2700000" algn="tl">
                    <a:srgbClr val="000000">
                      <a:alpha val="43137"/>
                    </a:srgbClr>
                  </a:outerShdw>
                </a:effectLst>
                <a:latin typeface="Arial Narrow" panose="020B0606020202030204" pitchFamily="34" charset="0"/>
                <a:ea typeface="+mj-ea"/>
                <a:cs typeface="+mj-cs"/>
              </a:defRPr>
            </a:lvl1pPr>
          </a:lstStyle>
          <a:p>
            <a:pPr algn="ctr"/>
            <a:r>
              <a:rPr lang="en-US" dirty="0"/>
              <a:t>Walter Leskuski</a:t>
            </a:r>
          </a:p>
        </p:txBody>
      </p:sp>
    </p:spTree>
    <p:extLst>
      <p:ext uri="{BB962C8B-B14F-4D97-AF65-F5344CB8AC3E}">
        <p14:creationId xmlns:p14="http://schemas.microsoft.com/office/powerpoint/2010/main" val="33900240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Oval 2"/>
          <p:cNvSpPr/>
          <p:nvPr/>
        </p:nvSpPr>
        <p:spPr>
          <a:xfrm>
            <a:off x="-3011813" y="1827494"/>
            <a:ext cx="3983957" cy="3986785"/>
          </a:xfrm>
          <a:prstGeom prst="ellipse">
            <a:avLst/>
          </a:prstGeom>
          <a:ln w="101600">
            <a:solidFill>
              <a:srgbClr val="1D3053"/>
            </a:solidFill>
            <a:miter/>
          </a:ln>
        </p:spPr>
        <p:txBody>
          <a:bodyPr lIns="45719" tIns="45719" rIns="45719" bIns="45719" anchor="ctr"/>
          <a:lstStyle/>
          <a:p>
            <a:pPr algn="ctr">
              <a:defRPr>
                <a:solidFill>
                  <a:srgbClr val="FFFFFF"/>
                </a:solidFill>
              </a:defRPr>
            </a:pPr>
            <a:endParaRPr sz="1266"/>
          </a:p>
        </p:txBody>
      </p:sp>
      <p:pic>
        <p:nvPicPr>
          <p:cNvPr id="351" name="Picture 12" descr="Picture 12"/>
          <p:cNvPicPr>
            <a:picLocks noChangeAspect="1"/>
          </p:cNvPicPr>
          <p:nvPr/>
        </p:nvPicPr>
        <p:blipFill>
          <a:blip r:embed="rId2"/>
          <a:srcRect l="6897" t="6776" r="7062" b="3206"/>
          <a:stretch>
            <a:fillRect/>
          </a:stretch>
        </p:blipFill>
        <p:spPr>
          <a:xfrm>
            <a:off x="-684641" y="4846305"/>
            <a:ext cx="1276741" cy="1273502"/>
          </a:xfrm>
          <a:prstGeom prst="rect">
            <a:avLst/>
          </a:prstGeom>
          <a:ln w="12700">
            <a:miter lim="400000"/>
          </a:ln>
        </p:spPr>
      </p:pic>
      <p:pic>
        <p:nvPicPr>
          <p:cNvPr id="352" name="Picture 4" descr="Picture 4"/>
          <p:cNvPicPr>
            <a:picLocks noChangeAspect="1"/>
          </p:cNvPicPr>
          <p:nvPr/>
        </p:nvPicPr>
        <p:blipFill>
          <a:blip r:embed="rId3"/>
          <a:srcRect l="7328" t="3698" r="5561" b="5293"/>
          <a:stretch>
            <a:fillRect/>
          </a:stretch>
        </p:blipFill>
        <p:spPr>
          <a:xfrm>
            <a:off x="-619239" y="1724471"/>
            <a:ext cx="1279201" cy="1273501"/>
          </a:xfrm>
          <a:prstGeom prst="rect">
            <a:avLst/>
          </a:prstGeom>
          <a:ln w="12700">
            <a:miter lim="400000"/>
          </a:ln>
        </p:spPr>
      </p:pic>
      <p:pic>
        <p:nvPicPr>
          <p:cNvPr id="353" name="Picture 11" descr="Picture 11"/>
          <p:cNvPicPr>
            <a:picLocks noChangeAspect="1"/>
          </p:cNvPicPr>
          <p:nvPr/>
        </p:nvPicPr>
        <p:blipFill>
          <a:blip r:embed="rId4"/>
          <a:srcRect l="12075" t="4967" r="6456" b="3307"/>
          <a:stretch>
            <a:fillRect/>
          </a:stretch>
        </p:blipFill>
        <p:spPr>
          <a:xfrm>
            <a:off x="336232" y="3161313"/>
            <a:ext cx="1276741" cy="1315906"/>
          </a:xfrm>
          <a:prstGeom prst="rect">
            <a:avLst/>
          </a:prstGeom>
          <a:ln w="12700">
            <a:miter lim="400000"/>
          </a:ln>
        </p:spPr>
      </p:pic>
      <p:sp>
        <p:nvSpPr>
          <p:cNvPr id="354" name="Title 1"/>
          <p:cNvSpPr txBox="1">
            <a:spLocks noGrp="1"/>
          </p:cNvSpPr>
          <p:nvPr>
            <p:ph type="title"/>
          </p:nvPr>
        </p:nvSpPr>
        <p:spPr>
          <a:xfrm>
            <a:off x="1540041" y="102446"/>
            <a:ext cx="7603959" cy="978509"/>
          </a:xfrm>
          <a:prstGeom prst="rect">
            <a:avLst/>
          </a:prstGeom>
        </p:spPr>
        <p:txBody>
          <a:bodyPr>
            <a:normAutofit fontScale="90000"/>
          </a:bodyPr>
          <a:lstStyle>
            <a:lvl1pPr defTabSz="1170431">
              <a:defRPr sz="4860">
                <a:effectLst>
                  <a:outerShdw blurRad="34289" dist="34289" dir="2700000" rotWithShape="0">
                    <a:srgbClr val="000000">
                      <a:alpha val="43137"/>
                    </a:srgbClr>
                  </a:outerShdw>
                </a:effectLst>
              </a:defRPr>
            </a:lvl1pPr>
          </a:lstStyle>
          <a:p>
            <a:r>
              <a:rPr dirty="0"/>
              <a:t>Helping Persons with Special Needs Update</a:t>
            </a:r>
          </a:p>
        </p:txBody>
      </p:sp>
      <p:sp>
        <p:nvSpPr>
          <p:cNvPr id="355" name="TextBox 6"/>
          <p:cNvSpPr txBox="1"/>
          <p:nvPr/>
        </p:nvSpPr>
        <p:spPr>
          <a:xfrm>
            <a:off x="1939689" y="1827494"/>
            <a:ext cx="6804661" cy="45243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spAutoFit/>
          </a:bodyPr>
          <a:lstStyle/>
          <a:p>
            <a:pPr marL="339315" indent="-339315">
              <a:buSzPct val="100000"/>
              <a:buFont typeface="Arial"/>
              <a:buChar char="•"/>
              <a:defRPr sz="3800">
                <a:latin typeface="Arial Narrow"/>
                <a:ea typeface="Arial Narrow"/>
                <a:cs typeface="Arial Narrow"/>
                <a:sym typeface="Arial Narrow"/>
              </a:defRPr>
            </a:pPr>
            <a:r>
              <a:rPr sz="3200" dirty="0"/>
              <a:t>During this fraternal year, 49 Councils participated in the Helping People with Special Needs Program </a:t>
            </a:r>
            <a:endParaRPr lang="en-US" sz="3200" dirty="0"/>
          </a:p>
          <a:p>
            <a:pPr marL="339315" indent="-339315">
              <a:buSzPct val="100000"/>
              <a:buFont typeface="Arial"/>
              <a:buChar char="•"/>
              <a:defRPr sz="3800">
                <a:latin typeface="Arial Narrow"/>
                <a:ea typeface="Arial Narrow"/>
                <a:cs typeface="Arial Narrow"/>
                <a:sym typeface="Arial Narrow"/>
              </a:defRPr>
            </a:pPr>
            <a:endParaRPr sz="3200" dirty="0"/>
          </a:p>
          <a:p>
            <a:pPr marL="339315" indent="-339315">
              <a:buSzPct val="100000"/>
              <a:buFont typeface="Arial"/>
              <a:buChar char="•"/>
              <a:defRPr sz="3800">
                <a:latin typeface="Arial Narrow"/>
                <a:ea typeface="Arial Narrow"/>
                <a:cs typeface="Arial Narrow"/>
                <a:sym typeface="Arial Narrow"/>
              </a:defRPr>
            </a:pPr>
            <a:r>
              <a:rPr sz="3200" dirty="0"/>
              <a:t>223 cases of tootsie rolls were ordered at a cost of $4,000. </a:t>
            </a:r>
            <a:endParaRPr lang="en-US" sz="3200" dirty="0"/>
          </a:p>
          <a:p>
            <a:pPr marL="339315" indent="-339315">
              <a:buSzPct val="100000"/>
              <a:buFont typeface="Arial"/>
              <a:buChar char="•"/>
              <a:defRPr sz="3800">
                <a:latin typeface="Arial Narrow"/>
                <a:ea typeface="Arial Narrow"/>
                <a:cs typeface="Arial Narrow"/>
                <a:sym typeface="Arial Narrow"/>
              </a:defRPr>
            </a:pPr>
            <a:endParaRPr lang="en-US" sz="3200" dirty="0"/>
          </a:p>
          <a:p>
            <a:pPr marL="339315" indent="-339315">
              <a:buSzPct val="100000"/>
              <a:buFont typeface="Arial"/>
              <a:buChar char="•"/>
              <a:defRPr sz="3800">
                <a:latin typeface="Arial Narrow"/>
                <a:ea typeface="Arial Narrow"/>
                <a:cs typeface="Arial Narrow"/>
                <a:sym typeface="Arial Narrow"/>
              </a:defRPr>
            </a:pPr>
            <a:r>
              <a:rPr sz="3200" dirty="0"/>
              <a:t>The cost of the tootsie rolls remained the same as in prior years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A9FEA-C028-A754-EC7F-F684637CFE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63F279-4362-A984-5003-2D921C7D1171}"/>
              </a:ext>
            </a:extLst>
          </p:cNvPr>
          <p:cNvSpPr>
            <a:spLocks noGrp="1"/>
          </p:cNvSpPr>
          <p:nvPr>
            <p:ph type="title"/>
          </p:nvPr>
        </p:nvSpPr>
        <p:spPr/>
        <p:txBody>
          <a:bodyPr>
            <a:normAutofit fontScale="90000"/>
          </a:bodyPr>
          <a:lstStyle/>
          <a:p>
            <a:r>
              <a:rPr lang="en-US" dirty="0"/>
              <a:t>Councils Are Making A Difference</a:t>
            </a:r>
          </a:p>
        </p:txBody>
      </p:sp>
      <p:sp>
        <p:nvSpPr>
          <p:cNvPr id="3" name="Content Placeholder 2">
            <a:extLst>
              <a:ext uri="{FF2B5EF4-FFF2-40B4-BE49-F238E27FC236}">
                <a16:creationId xmlns:a16="http://schemas.microsoft.com/office/drawing/2014/main" id="{8BDF1804-8583-4E99-3CA3-0AC525F15B76}"/>
              </a:ext>
            </a:extLst>
          </p:cNvPr>
          <p:cNvSpPr>
            <a:spLocks noGrp="1"/>
          </p:cNvSpPr>
          <p:nvPr>
            <p:ph sz="half" idx="1"/>
          </p:nvPr>
        </p:nvSpPr>
        <p:spPr>
          <a:xfrm>
            <a:off x="232012" y="1825625"/>
            <a:ext cx="4558352" cy="4351338"/>
          </a:xfrm>
        </p:spPr>
        <p:txBody>
          <a:bodyPr>
            <a:normAutofit/>
          </a:bodyPr>
          <a:lstStyle/>
          <a:p>
            <a:pPr>
              <a:lnSpc>
                <a:spcPct val="100000"/>
              </a:lnSpc>
              <a:spcBef>
                <a:spcPts val="0"/>
              </a:spcBef>
              <a:buClr>
                <a:schemeClr val="dk1"/>
              </a:buClr>
              <a:buSzPts val="2800"/>
            </a:pPr>
            <a:r>
              <a:rPr lang="en-US" sz="3600" dirty="0">
                <a:ea typeface="Verdana" panose="020B0604030504040204" pitchFamily="34" charset="0"/>
              </a:rPr>
              <a:t>1,920 FIA Programs reported for the 1</a:t>
            </a:r>
            <a:r>
              <a:rPr lang="en-US" sz="3600" baseline="30000" dirty="0">
                <a:ea typeface="Verdana" panose="020B0604030504040204" pitchFamily="34" charset="0"/>
              </a:rPr>
              <a:t>st</a:t>
            </a:r>
            <a:r>
              <a:rPr lang="en-US" sz="3600" dirty="0">
                <a:ea typeface="Verdana" panose="020B0604030504040204" pitchFamily="34" charset="0"/>
              </a:rPr>
              <a:t> Period (3/1-8/31/25)</a:t>
            </a:r>
          </a:p>
          <a:p>
            <a:pPr>
              <a:lnSpc>
                <a:spcPct val="100000"/>
              </a:lnSpc>
              <a:spcBef>
                <a:spcPts val="0"/>
              </a:spcBef>
              <a:buClr>
                <a:schemeClr val="dk1"/>
              </a:buClr>
              <a:buSzPts val="2800"/>
            </a:pPr>
            <a:endParaRPr lang="en-US" sz="3600" dirty="0">
              <a:ea typeface="Verdana" panose="020B0604030504040204" pitchFamily="34" charset="0"/>
            </a:endParaRPr>
          </a:p>
          <a:p>
            <a:pPr>
              <a:lnSpc>
                <a:spcPct val="100000"/>
              </a:lnSpc>
              <a:spcBef>
                <a:spcPts val="0"/>
              </a:spcBef>
              <a:buClr>
                <a:schemeClr val="dk1"/>
              </a:buClr>
              <a:buSzPts val="2800"/>
            </a:pPr>
            <a:r>
              <a:rPr lang="en-US" sz="3600" dirty="0">
                <a:ea typeface="Verdana" panose="020B0604030504040204" pitchFamily="34" charset="0"/>
              </a:rPr>
              <a:t>1,781 FIA Programs reported for the 2</a:t>
            </a:r>
            <a:r>
              <a:rPr lang="en-US" sz="3600" baseline="30000" dirty="0">
                <a:ea typeface="Verdana" panose="020B0604030504040204" pitchFamily="34" charset="0"/>
              </a:rPr>
              <a:t>nd</a:t>
            </a:r>
            <a:r>
              <a:rPr lang="en-US" sz="3600" dirty="0">
                <a:ea typeface="Verdana" panose="020B0604030504040204" pitchFamily="34" charset="0"/>
              </a:rPr>
              <a:t> Period (9/1-12/31/25)</a:t>
            </a:r>
          </a:p>
          <a:p>
            <a:endParaRPr lang="en-US" sz="3600" dirty="0"/>
          </a:p>
        </p:txBody>
      </p:sp>
      <p:sp>
        <p:nvSpPr>
          <p:cNvPr id="6" name="Rectangle 5">
            <a:extLst>
              <a:ext uri="{FF2B5EF4-FFF2-40B4-BE49-F238E27FC236}">
                <a16:creationId xmlns:a16="http://schemas.microsoft.com/office/drawing/2014/main" id="{D6F396F0-0419-6608-6A6B-F94AB68B086D}"/>
              </a:ext>
            </a:extLst>
          </p:cNvPr>
          <p:cNvSpPr/>
          <p:nvPr/>
        </p:nvSpPr>
        <p:spPr>
          <a:xfrm>
            <a:off x="763645" y="5704360"/>
            <a:ext cx="7417415" cy="769441"/>
          </a:xfrm>
          <a:prstGeom prst="rect">
            <a:avLst/>
          </a:prstGeom>
          <a:noFill/>
        </p:spPr>
        <p:txBody>
          <a:bodyPr wrap="none" lIns="91440" tIns="45720" rIns="91440" bIns="45720">
            <a:spAutoFit/>
          </a:bodyPr>
          <a:lstStyle/>
          <a:p>
            <a:pPr algn="ctr"/>
            <a:r>
              <a:rPr lang="en-US" sz="4400" b="1" cap="none" spc="0" dirty="0">
                <a:ln w="22225">
                  <a:noFill/>
                  <a:prstDash val="solid"/>
                </a:ln>
                <a:solidFill>
                  <a:srgbClr val="00788D"/>
                </a:solidFill>
                <a:effectLst/>
                <a:latin typeface="Arial Narrow" panose="020B0606020202030204" pitchFamily="34" charset="0"/>
              </a:rPr>
              <a:t>3,</a:t>
            </a:r>
            <a:r>
              <a:rPr lang="en-US" sz="4400" b="1" dirty="0">
                <a:ln w="22225">
                  <a:noFill/>
                  <a:prstDash val="solid"/>
                </a:ln>
                <a:solidFill>
                  <a:srgbClr val="00788D"/>
                </a:solidFill>
                <a:latin typeface="Arial Narrow" panose="020B0606020202030204" pitchFamily="34" charset="0"/>
              </a:rPr>
              <a:t>701</a:t>
            </a:r>
            <a:r>
              <a:rPr lang="en-US" sz="4400" b="1" cap="none" spc="0" dirty="0">
                <a:ln w="22225">
                  <a:noFill/>
                  <a:prstDash val="solid"/>
                </a:ln>
                <a:solidFill>
                  <a:srgbClr val="00788D"/>
                </a:solidFill>
                <a:effectLst/>
                <a:latin typeface="Arial Narrow" panose="020B0606020202030204" pitchFamily="34" charset="0"/>
              </a:rPr>
              <a:t> times making a difference!!</a:t>
            </a:r>
          </a:p>
        </p:txBody>
      </p:sp>
      <p:pic>
        <p:nvPicPr>
          <p:cNvPr id="5" name="Picture 4" descr="A group of men in a truck&#10;&#10;AI-generated content may be incorrect.">
            <a:extLst>
              <a:ext uri="{FF2B5EF4-FFF2-40B4-BE49-F238E27FC236}">
                <a16:creationId xmlns:a16="http://schemas.microsoft.com/office/drawing/2014/main" id="{D3B25FBF-2307-569C-6759-2486558881B2}"/>
              </a:ext>
            </a:extLst>
          </p:cNvPr>
          <p:cNvPicPr>
            <a:picLocks noChangeAspect="1"/>
          </p:cNvPicPr>
          <p:nvPr/>
        </p:nvPicPr>
        <p:blipFill>
          <a:blip r:embed="rId2"/>
          <a:stretch>
            <a:fillRect/>
          </a:stretch>
        </p:blipFill>
        <p:spPr>
          <a:xfrm>
            <a:off x="4572000" y="2078388"/>
            <a:ext cx="4124159" cy="3230591"/>
          </a:xfrm>
          <a:prstGeom prst="rect">
            <a:avLst/>
          </a:prstGeom>
        </p:spPr>
      </p:pic>
    </p:spTree>
    <p:extLst>
      <p:ext uri="{BB962C8B-B14F-4D97-AF65-F5344CB8AC3E}">
        <p14:creationId xmlns:p14="http://schemas.microsoft.com/office/powerpoint/2010/main" val="21198530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05678-B0B5-851D-D05D-57A495AFFD6B}"/>
            </a:ext>
          </a:extLst>
        </p:cNvPr>
        <p:cNvGrpSpPr/>
        <p:nvPr/>
      </p:nvGrpSpPr>
      <p:grpSpPr>
        <a:xfrm>
          <a:off x="0" y="0"/>
          <a:ext cx="0" cy="0"/>
          <a:chOff x="0" y="0"/>
          <a:chExt cx="0" cy="0"/>
        </a:xfrm>
      </p:grpSpPr>
      <p:sp>
        <p:nvSpPr>
          <p:cNvPr id="350" name="Oval 2">
            <a:extLst>
              <a:ext uri="{FF2B5EF4-FFF2-40B4-BE49-F238E27FC236}">
                <a16:creationId xmlns:a16="http://schemas.microsoft.com/office/drawing/2014/main" id="{8DB40EE0-435F-4738-60AB-A5467F12DAE8}"/>
              </a:ext>
            </a:extLst>
          </p:cNvPr>
          <p:cNvSpPr/>
          <p:nvPr/>
        </p:nvSpPr>
        <p:spPr>
          <a:xfrm>
            <a:off x="-3011813" y="1827494"/>
            <a:ext cx="3983957" cy="3986785"/>
          </a:xfrm>
          <a:prstGeom prst="ellipse">
            <a:avLst/>
          </a:prstGeom>
          <a:ln w="101600">
            <a:solidFill>
              <a:srgbClr val="1D3053"/>
            </a:solidFill>
            <a:miter/>
          </a:ln>
        </p:spPr>
        <p:txBody>
          <a:bodyPr lIns="45719" tIns="45719" rIns="45719" bIns="45719" anchor="ctr"/>
          <a:lstStyle/>
          <a:p>
            <a:pPr algn="ctr">
              <a:defRPr>
                <a:solidFill>
                  <a:srgbClr val="FFFFFF"/>
                </a:solidFill>
              </a:defRPr>
            </a:pPr>
            <a:endParaRPr sz="1266"/>
          </a:p>
        </p:txBody>
      </p:sp>
      <p:pic>
        <p:nvPicPr>
          <p:cNvPr id="351" name="Picture 12" descr="Picture 12">
            <a:extLst>
              <a:ext uri="{FF2B5EF4-FFF2-40B4-BE49-F238E27FC236}">
                <a16:creationId xmlns:a16="http://schemas.microsoft.com/office/drawing/2014/main" id="{CCCBE0D8-B075-B62F-43D0-BAC22406C19D}"/>
              </a:ext>
            </a:extLst>
          </p:cNvPr>
          <p:cNvPicPr>
            <a:picLocks noChangeAspect="1"/>
          </p:cNvPicPr>
          <p:nvPr/>
        </p:nvPicPr>
        <p:blipFill>
          <a:blip r:embed="rId2"/>
          <a:srcRect l="6897" t="6776" r="7062" b="3206"/>
          <a:stretch>
            <a:fillRect/>
          </a:stretch>
        </p:blipFill>
        <p:spPr>
          <a:xfrm>
            <a:off x="-684641" y="4846305"/>
            <a:ext cx="1276741" cy="1273502"/>
          </a:xfrm>
          <a:prstGeom prst="rect">
            <a:avLst/>
          </a:prstGeom>
          <a:ln w="12700">
            <a:miter lim="400000"/>
          </a:ln>
        </p:spPr>
      </p:pic>
      <p:pic>
        <p:nvPicPr>
          <p:cNvPr id="352" name="Picture 4" descr="Picture 4">
            <a:extLst>
              <a:ext uri="{FF2B5EF4-FFF2-40B4-BE49-F238E27FC236}">
                <a16:creationId xmlns:a16="http://schemas.microsoft.com/office/drawing/2014/main" id="{0992366E-4DB8-7994-CD9E-71D66334013F}"/>
              </a:ext>
            </a:extLst>
          </p:cNvPr>
          <p:cNvPicPr>
            <a:picLocks noChangeAspect="1"/>
          </p:cNvPicPr>
          <p:nvPr/>
        </p:nvPicPr>
        <p:blipFill>
          <a:blip r:embed="rId3"/>
          <a:srcRect l="7328" t="3698" r="5561" b="5293"/>
          <a:stretch>
            <a:fillRect/>
          </a:stretch>
        </p:blipFill>
        <p:spPr>
          <a:xfrm>
            <a:off x="-619239" y="1724471"/>
            <a:ext cx="1279201" cy="1273501"/>
          </a:xfrm>
          <a:prstGeom prst="rect">
            <a:avLst/>
          </a:prstGeom>
          <a:ln w="12700">
            <a:miter lim="400000"/>
          </a:ln>
        </p:spPr>
      </p:pic>
      <p:pic>
        <p:nvPicPr>
          <p:cNvPr id="353" name="Picture 11" descr="Picture 11">
            <a:extLst>
              <a:ext uri="{FF2B5EF4-FFF2-40B4-BE49-F238E27FC236}">
                <a16:creationId xmlns:a16="http://schemas.microsoft.com/office/drawing/2014/main" id="{DAA86CA1-45FF-00C4-A6C6-CF8AE077DAFF}"/>
              </a:ext>
            </a:extLst>
          </p:cNvPr>
          <p:cNvPicPr>
            <a:picLocks noChangeAspect="1"/>
          </p:cNvPicPr>
          <p:nvPr/>
        </p:nvPicPr>
        <p:blipFill>
          <a:blip r:embed="rId4"/>
          <a:srcRect l="12075" t="4967" r="6456" b="3307"/>
          <a:stretch>
            <a:fillRect/>
          </a:stretch>
        </p:blipFill>
        <p:spPr>
          <a:xfrm>
            <a:off x="336232" y="3161313"/>
            <a:ext cx="1276741" cy="1315906"/>
          </a:xfrm>
          <a:prstGeom prst="rect">
            <a:avLst/>
          </a:prstGeom>
          <a:ln w="12700">
            <a:miter lim="400000"/>
          </a:ln>
        </p:spPr>
      </p:pic>
      <p:sp>
        <p:nvSpPr>
          <p:cNvPr id="354" name="Title 1">
            <a:extLst>
              <a:ext uri="{FF2B5EF4-FFF2-40B4-BE49-F238E27FC236}">
                <a16:creationId xmlns:a16="http://schemas.microsoft.com/office/drawing/2014/main" id="{C141C37B-2930-8D4B-24D6-EBE39370A6BE}"/>
              </a:ext>
            </a:extLst>
          </p:cNvPr>
          <p:cNvSpPr txBox="1">
            <a:spLocks noGrp="1"/>
          </p:cNvSpPr>
          <p:nvPr>
            <p:ph type="title"/>
          </p:nvPr>
        </p:nvSpPr>
        <p:spPr>
          <a:xfrm>
            <a:off x="1540041" y="102446"/>
            <a:ext cx="7603959" cy="978509"/>
          </a:xfrm>
          <a:prstGeom prst="rect">
            <a:avLst/>
          </a:prstGeom>
        </p:spPr>
        <p:txBody>
          <a:bodyPr>
            <a:normAutofit fontScale="90000"/>
          </a:bodyPr>
          <a:lstStyle>
            <a:lvl1pPr defTabSz="1170431">
              <a:defRPr sz="4860">
                <a:effectLst>
                  <a:outerShdw blurRad="34289" dist="34289" dir="2700000" rotWithShape="0">
                    <a:srgbClr val="000000">
                      <a:alpha val="43137"/>
                    </a:srgbClr>
                  </a:outerShdw>
                </a:effectLst>
              </a:defRPr>
            </a:lvl1pPr>
          </a:lstStyle>
          <a:p>
            <a:r>
              <a:rPr dirty="0"/>
              <a:t>Helping Persons with Special Needs Update</a:t>
            </a:r>
          </a:p>
        </p:txBody>
      </p:sp>
      <p:sp>
        <p:nvSpPr>
          <p:cNvPr id="355" name="TextBox 6">
            <a:extLst>
              <a:ext uri="{FF2B5EF4-FFF2-40B4-BE49-F238E27FC236}">
                <a16:creationId xmlns:a16="http://schemas.microsoft.com/office/drawing/2014/main" id="{61317D5E-6C3D-41C6-4D76-756556287D47}"/>
              </a:ext>
            </a:extLst>
          </p:cNvPr>
          <p:cNvSpPr txBox="1"/>
          <p:nvPr/>
        </p:nvSpPr>
        <p:spPr>
          <a:xfrm>
            <a:off x="1773604" y="1782408"/>
            <a:ext cx="7136832" cy="40318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a:spAutoFit/>
          </a:bodyPr>
          <a:lstStyle/>
          <a:p>
            <a:pPr marL="339315" indent="-339315">
              <a:buSzPct val="100000"/>
              <a:buFont typeface="Arial"/>
              <a:buChar char="•"/>
              <a:defRPr sz="3800">
                <a:latin typeface="Arial Narrow"/>
                <a:ea typeface="Arial Narrow"/>
                <a:cs typeface="Arial Narrow"/>
                <a:sym typeface="Arial Narrow"/>
              </a:defRPr>
            </a:pPr>
            <a:r>
              <a:rPr sz="3200" dirty="0"/>
              <a:t>Councils collected approximately $93,000, netting approximately $89,000 after the cost of the tootsie rolls</a:t>
            </a:r>
            <a:endParaRPr lang="en-US" sz="3200" dirty="0"/>
          </a:p>
          <a:p>
            <a:pPr marL="339315" indent="-339315">
              <a:buSzPct val="100000"/>
              <a:buFont typeface="Arial"/>
              <a:buChar char="•"/>
              <a:defRPr sz="3800">
                <a:latin typeface="Arial Narrow"/>
                <a:ea typeface="Arial Narrow"/>
                <a:cs typeface="Arial Narrow"/>
                <a:sym typeface="Arial Narrow"/>
              </a:defRPr>
            </a:pPr>
            <a:r>
              <a:rPr sz="3200" dirty="0"/>
              <a:t>73 checks were distributed to 58 organizations who help individuals with special needs</a:t>
            </a:r>
            <a:endParaRPr lang="en-US" sz="3200" dirty="0"/>
          </a:p>
          <a:p>
            <a:pPr marL="339315" indent="-339315">
              <a:buSzPct val="100000"/>
              <a:buFont typeface="Arial"/>
              <a:buChar char="•"/>
              <a:defRPr sz="3800">
                <a:latin typeface="Arial Narrow"/>
                <a:ea typeface="Arial Narrow"/>
                <a:cs typeface="Arial Narrow"/>
                <a:sym typeface="Arial Narrow"/>
              </a:defRPr>
            </a:pPr>
            <a:r>
              <a:rPr sz="3200" dirty="0"/>
              <a:t>Thanks to </a:t>
            </a:r>
            <a:r>
              <a:rPr lang="en-US" sz="3200" dirty="0"/>
              <a:t>co-chairs </a:t>
            </a:r>
            <a:r>
              <a:rPr sz="3200" dirty="0"/>
              <a:t>John Weaver and John Strawbridge</a:t>
            </a:r>
            <a:endParaRPr sz="3200" dirty="0">
              <a:latin typeface="Verdana"/>
              <a:ea typeface="Verdana"/>
              <a:cs typeface="Verdana"/>
              <a:sym typeface="Verdana"/>
            </a:endParaRPr>
          </a:p>
        </p:txBody>
      </p:sp>
    </p:spTree>
    <p:extLst>
      <p:ext uri="{BB962C8B-B14F-4D97-AF65-F5344CB8AC3E}">
        <p14:creationId xmlns:p14="http://schemas.microsoft.com/office/powerpoint/2010/main" val="2917159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Oval 2"/>
          <p:cNvSpPr/>
          <p:nvPr/>
        </p:nvSpPr>
        <p:spPr>
          <a:xfrm>
            <a:off x="-3011813" y="1827494"/>
            <a:ext cx="3983957" cy="3986785"/>
          </a:xfrm>
          <a:prstGeom prst="ellipse">
            <a:avLst/>
          </a:prstGeom>
          <a:ln w="101600">
            <a:solidFill>
              <a:srgbClr val="1D3053"/>
            </a:solidFill>
            <a:miter/>
          </a:ln>
        </p:spPr>
        <p:txBody>
          <a:bodyPr lIns="45719" tIns="45719" rIns="45719" bIns="45719" anchor="ctr"/>
          <a:lstStyle/>
          <a:p>
            <a:pPr algn="ctr">
              <a:defRPr>
                <a:solidFill>
                  <a:srgbClr val="FFFFFF"/>
                </a:solidFill>
              </a:defRPr>
            </a:pPr>
            <a:endParaRPr sz="1266"/>
          </a:p>
        </p:txBody>
      </p:sp>
      <p:pic>
        <p:nvPicPr>
          <p:cNvPr id="358" name="Picture 12" descr="Picture 12"/>
          <p:cNvPicPr>
            <a:picLocks noChangeAspect="1"/>
          </p:cNvPicPr>
          <p:nvPr/>
        </p:nvPicPr>
        <p:blipFill>
          <a:blip r:embed="rId2"/>
          <a:srcRect l="6897" t="6776" r="7062" b="3206"/>
          <a:stretch>
            <a:fillRect/>
          </a:stretch>
        </p:blipFill>
        <p:spPr>
          <a:xfrm>
            <a:off x="-684641" y="4846305"/>
            <a:ext cx="1276741" cy="1273502"/>
          </a:xfrm>
          <a:prstGeom prst="rect">
            <a:avLst/>
          </a:prstGeom>
          <a:ln w="12700">
            <a:miter lim="400000"/>
          </a:ln>
        </p:spPr>
      </p:pic>
      <p:pic>
        <p:nvPicPr>
          <p:cNvPr id="359" name="Picture 4" descr="Picture 4"/>
          <p:cNvPicPr>
            <a:picLocks noChangeAspect="1"/>
          </p:cNvPicPr>
          <p:nvPr/>
        </p:nvPicPr>
        <p:blipFill>
          <a:blip r:embed="rId3"/>
          <a:srcRect l="7328" t="3698" r="5561" b="5293"/>
          <a:stretch>
            <a:fillRect/>
          </a:stretch>
        </p:blipFill>
        <p:spPr>
          <a:xfrm>
            <a:off x="-619239" y="1724471"/>
            <a:ext cx="1279201" cy="1273501"/>
          </a:xfrm>
          <a:prstGeom prst="rect">
            <a:avLst/>
          </a:prstGeom>
          <a:ln w="12700">
            <a:miter lim="400000"/>
          </a:ln>
        </p:spPr>
      </p:pic>
      <p:pic>
        <p:nvPicPr>
          <p:cNvPr id="360" name="Picture 11" descr="Picture 11"/>
          <p:cNvPicPr>
            <a:picLocks noChangeAspect="1"/>
          </p:cNvPicPr>
          <p:nvPr/>
        </p:nvPicPr>
        <p:blipFill>
          <a:blip r:embed="rId4"/>
          <a:srcRect l="12075" t="4967" r="6456" b="3307"/>
          <a:stretch>
            <a:fillRect/>
          </a:stretch>
        </p:blipFill>
        <p:spPr>
          <a:xfrm>
            <a:off x="336232" y="3161313"/>
            <a:ext cx="1276741" cy="1315906"/>
          </a:xfrm>
          <a:prstGeom prst="rect">
            <a:avLst/>
          </a:prstGeom>
          <a:ln w="12700">
            <a:miter lim="400000"/>
          </a:ln>
        </p:spPr>
      </p:pic>
      <p:sp>
        <p:nvSpPr>
          <p:cNvPr id="361" name="Title 1"/>
          <p:cNvSpPr txBox="1">
            <a:spLocks noGrp="1"/>
          </p:cNvSpPr>
          <p:nvPr>
            <p:ph type="title"/>
          </p:nvPr>
        </p:nvSpPr>
        <p:spPr>
          <a:xfrm>
            <a:off x="1540042" y="273525"/>
            <a:ext cx="8081630" cy="978509"/>
          </a:xfrm>
          <a:prstGeom prst="rect">
            <a:avLst/>
          </a:prstGeom>
        </p:spPr>
        <p:txBody>
          <a:bodyPr>
            <a:normAutofit/>
          </a:bodyPr>
          <a:lstStyle>
            <a:lvl1pPr>
              <a:defRPr sz="5400"/>
            </a:lvl1pPr>
          </a:lstStyle>
          <a:p>
            <a:r>
              <a:rPr sz="4400" dirty="0"/>
              <a:t>Little Sister</a:t>
            </a:r>
            <a:r>
              <a:rPr lang="en-US" sz="4400" dirty="0"/>
              <a:t>s</a:t>
            </a:r>
            <a:r>
              <a:rPr sz="4400" dirty="0"/>
              <a:t> of the Poor</a:t>
            </a:r>
          </a:p>
        </p:txBody>
      </p:sp>
      <p:sp>
        <p:nvSpPr>
          <p:cNvPr id="362" name="TextBox 6"/>
          <p:cNvSpPr txBox="1"/>
          <p:nvPr/>
        </p:nvSpPr>
        <p:spPr>
          <a:xfrm>
            <a:off x="1788803" y="1406983"/>
            <a:ext cx="7218719" cy="5016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a:spAutoFit/>
          </a:bodyPr>
          <a:lstStyle/>
          <a:p>
            <a:pPr marL="482598" lvl="7" indent="-482598">
              <a:buSzPct val="100000"/>
              <a:buFont typeface="Arial"/>
              <a:buChar char="•"/>
              <a:defRPr sz="3700">
                <a:latin typeface="Arial Narrow"/>
                <a:ea typeface="Arial Narrow"/>
                <a:cs typeface="Arial Narrow"/>
                <a:sym typeface="Arial Narrow"/>
              </a:defRPr>
            </a:pPr>
            <a:r>
              <a:rPr lang="en-US" sz="3200" dirty="0"/>
              <a:t>17,000+ lbs. of food and requested supplies</a:t>
            </a:r>
          </a:p>
          <a:p>
            <a:pPr marL="482598" lvl="7" indent="-482598">
              <a:buSzPct val="100000"/>
              <a:buFont typeface="Arial"/>
              <a:buChar char="•"/>
              <a:defRPr sz="3700">
                <a:latin typeface="Arial Narrow"/>
                <a:ea typeface="Arial Narrow"/>
                <a:cs typeface="Arial Narrow"/>
                <a:sym typeface="Arial Narrow"/>
              </a:defRPr>
            </a:pPr>
            <a:endParaRPr lang="en-US" sz="3200" dirty="0"/>
          </a:p>
          <a:p>
            <a:pPr marL="482598" lvl="7" indent="-482598">
              <a:buSzPct val="100000"/>
              <a:buFont typeface="Arial"/>
              <a:buChar char="•"/>
              <a:defRPr sz="3700">
                <a:latin typeface="Arial Narrow"/>
                <a:ea typeface="Arial Narrow"/>
                <a:cs typeface="Arial Narrow"/>
                <a:sym typeface="Arial Narrow"/>
              </a:defRPr>
            </a:pPr>
            <a:r>
              <a:rPr lang="en-US" sz="3200" dirty="0"/>
              <a:t>$12,000+ dollars donated to-date</a:t>
            </a:r>
          </a:p>
          <a:p>
            <a:pPr marL="482598" lvl="7" indent="-482598">
              <a:buSzPct val="100000"/>
              <a:buFont typeface="Arial"/>
              <a:buChar char="•"/>
              <a:defRPr sz="3700">
                <a:latin typeface="Arial Narrow"/>
                <a:ea typeface="Arial Narrow"/>
                <a:cs typeface="Arial Narrow"/>
                <a:sym typeface="Arial Narrow"/>
              </a:defRPr>
            </a:pPr>
            <a:endParaRPr lang="en-US" sz="3200" dirty="0"/>
          </a:p>
          <a:p>
            <a:pPr marL="339315" indent="-339315">
              <a:buSzPct val="100000"/>
              <a:buFont typeface="Arial"/>
              <a:buChar char="•"/>
              <a:defRPr sz="3800">
                <a:latin typeface="Arial Narrow"/>
                <a:ea typeface="Arial Narrow"/>
                <a:cs typeface="Arial Narrow"/>
                <a:sym typeface="Arial Narrow"/>
              </a:defRPr>
            </a:pPr>
            <a:r>
              <a:rPr sz="3200" dirty="0"/>
              <a:t>Monthly </a:t>
            </a:r>
            <a:r>
              <a:rPr lang="en-US" sz="3200" dirty="0"/>
              <a:t>c</a:t>
            </a:r>
            <a:r>
              <a:rPr sz="3200" dirty="0"/>
              <a:t>ollections ongoing</a:t>
            </a:r>
            <a:r>
              <a:rPr lang="en-US" sz="3200" dirty="0"/>
              <a:t>; collection dates posted </a:t>
            </a:r>
            <a:r>
              <a:rPr sz="3200" dirty="0"/>
              <a:t>on State website calendar</a:t>
            </a:r>
            <a:endParaRPr lang="en-US" sz="3200" dirty="0"/>
          </a:p>
          <a:p>
            <a:pPr marL="339315" indent="-339315">
              <a:buSzPct val="100000"/>
              <a:buFont typeface="Arial"/>
              <a:buChar char="•"/>
              <a:defRPr sz="3800">
                <a:latin typeface="Arial Narrow"/>
                <a:ea typeface="Arial Narrow"/>
                <a:cs typeface="Arial Narrow"/>
                <a:sym typeface="Arial Narrow"/>
              </a:defRPr>
            </a:pPr>
            <a:endParaRPr lang="en-US" sz="3200" dirty="0"/>
          </a:p>
          <a:p>
            <a:pPr marL="339315" indent="-339315">
              <a:buSzPct val="100000"/>
              <a:buFont typeface="Arial"/>
              <a:buChar char="•"/>
              <a:defRPr sz="3800">
                <a:latin typeface="Arial Narrow"/>
                <a:ea typeface="Arial Narrow"/>
                <a:cs typeface="Arial Narrow"/>
                <a:sym typeface="Arial Narrow"/>
              </a:defRPr>
            </a:pPr>
            <a:r>
              <a:rPr lang="en-US" sz="3200" dirty="0"/>
              <a:t>Information in both English and Spanish is sent monthly with both general and specific needs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802B9-4CBB-80E6-23FC-CC2167E8242B}"/>
            </a:ext>
          </a:extLst>
        </p:cNvPr>
        <p:cNvGrpSpPr/>
        <p:nvPr/>
      </p:nvGrpSpPr>
      <p:grpSpPr>
        <a:xfrm>
          <a:off x="0" y="0"/>
          <a:ext cx="0" cy="0"/>
          <a:chOff x="0" y="0"/>
          <a:chExt cx="0" cy="0"/>
        </a:xfrm>
      </p:grpSpPr>
      <p:sp>
        <p:nvSpPr>
          <p:cNvPr id="357" name="Oval 2">
            <a:extLst>
              <a:ext uri="{FF2B5EF4-FFF2-40B4-BE49-F238E27FC236}">
                <a16:creationId xmlns:a16="http://schemas.microsoft.com/office/drawing/2014/main" id="{9806C3C8-11F6-86FE-1929-B87CE9044601}"/>
              </a:ext>
            </a:extLst>
          </p:cNvPr>
          <p:cNvSpPr/>
          <p:nvPr/>
        </p:nvSpPr>
        <p:spPr>
          <a:xfrm>
            <a:off x="-3011813" y="1827494"/>
            <a:ext cx="3983957" cy="3986785"/>
          </a:xfrm>
          <a:prstGeom prst="ellipse">
            <a:avLst/>
          </a:prstGeom>
          <a:ln w="101600">
            <a:solidFill>
              <a:srgbClr val="1D3053"/>
            </a:solidFill>
            <a:miter/>
          </a:ln>
        </p:spPr>
        <p:txBody>
          <a:bodyPr lIns="45719" tIns="45719" rIns="45719" bIns="45719" anchor="ctr"/>
          <a:lstStyle/>
          <a:p>
            <a:pPr algn="ctr">
              <a:defRPr>
                <a:solidFill>
                  <a:srgbClr val="FFFFFF"/>
                </a:solidFill>
              </a:defRPr>
            </a:pPr>
            <a:endParaRPr sz="1266"/>
          </a:p>
        </p:txBody>
      </p:sp>
      <p:pic>
        <p:nvPicPr>
          <p:cNvPr id="358" name="Picture 12" descr="Picture 12">
            <a:extLst>
              <a:ext uri="{FF2B5EF4-FFF2-40B4-BE49-F238E27FC236}">
                <a16:creationId xmlns:a16="http://schemas.microsoft.com/office/drawing/2014/main" id="{AD7F6072-5024-C7CC-CB9D-0075C47FD642}"/>
              </a:ext>
            </a:extLst>
          </p:cNvPr>
          <p:cNvPicPr>
            <a:picLocks noChangeAspect="1"/>
          </p:cNvPicPr>
          <p:nvPr/>
        </p:nvPicPr>
        <p:blipFill>
          <a:blip r:embed="rId2"/>
          <a:srcRect l="6897" t="6776" r="7062" b="3206"/>
          <a:stretch>
            <a:fillRect/>
          </a:stretch>
        </p:blipFill>
        <p:spPr>
          <a:xfrm>
            <a:off x="-684641" y="4846305"/>
            <a:ext cx="1276741" cy="1273502"/>
          </a:xfrm>
          <a:prstGeom prst="rect">
            <a:avLst/>
          </a:prstGeom>
          <a:ln w="12700">
            <a:miter lim="400000"/>
          </a:ln>
        </p:spPr>
      </p:pic>
      <p:pic>
        <p:nvPicPr>
          <p:cNvPr id="359" name="Picture 4" descr="Picture 4">
            <a:extLst>
              <a:ext uri="{FF2B5EF4-FFF2-40B4-BE49-F238E27FC236}">
                <a16:creationId xmlns:a16="http://schemas.microsoft.com/office/drawing/2014/main" id="{EF768B52-C039-8432-6C06-B0E0440EBAC1}"/>
              </a:ext>
            </a:extLst>
          </p:cNvPr>
          <p:cNvPicPr>
            <a:picLocks noChangeAspect="1"/>
          </p:cNvPicPr>
          <p:nvPr/>
        </p:nvPicPr>
        <p:blipFill>
          <a:blip r:embed="rId3"/>
          <a:srcRect l="7328" t="3698" r="5561" b="5293"/>
          <a:stretch>
            <a:fillRect/>
          </a:stretch>
        </p:blipFill>
        <p:spPr>
          <a:xfrm>
            <a:off x="-619239" y="1724471"/>
            <a:ext cx="1279201" cy="1273501"/>
          </a:xfrm>
          <a:prstGeom prst="rect">
            <a:avLst/>
          </a:prstGeom>
          <a:ln w="12700">
            <a:miter lim="400000"/>
          </a:ln>
        </p:spPr>
      </p:pic>
      <p:pic>
        <p:nvPicPr>
          <p:cNvPr id="360" name="Picture 11" descr="Picture 11">
            <a:extLst>
              <a:ext uri="{FF2B5EF4-FFF2-40B4-BE49-F238E27FC236}">
                <a16:creationId xmlns:a16="http://schemas.microsoft.com/office/drawing/2014/main" id="{FD4E4C65-3FB8-177C-ECED-6A19B14287F6}"/>
              </a:ext>
            </a:extLst>
          </p:cNvPr>
          <p:cNvPicPr>
            <a:picLocks noChangeAspect="1"/>
          </p:cNvPicPr>
          <p:nvPr/>
        </p:nvPicPr>
        <p:blipFill>
          <a:blip r:embed="rId4"/>
          <a:srcRect l="12075" t="4967" r="6456" b="3307"/>
          <a:stretch>
            <a:fillRect/>
          </a:stretch>
        </p:blipFill>
        <p:spPr>
          <a:xfrm>
            <a:off x="336232" y="3161313"/>
            <a:ext cx="1276741" cy="1315906"/>
          </a:xfrm>
          <a:prstGeom prst="rect">
            <a:avLst/>
          </a:prstGeom>
          <a:ln w="12700">
            <a:miter lim="400000"/>
          </a:ln>
        </p:spPr>
      </p:pic>
      <p:sp>
        <p:nvSpPr>
          <p:cNvPr id="361" name="Title 1">
            <a:extLst>
              <a:ext uri="{FF2B5EF4-FFF2-40B4-BE49-F238E27FC236}">
                <a16:creationId xmlns:a16="http://schemas.microsoft.com/office/drawing/2014/main" id="{7D12AF77-CA64-FAC0-A5E1-054B95BDF20E}"/>
              </a:ext>
            </a:extLst>
          </p:cNvPr>
          <p:cNvSpPr txBox="1">
            <a:spLocks noGrp="1"/>
          </p:cNvSpPr>
          <p:nvPr>
            <p:ph type="title"/>
          </p:nvPr>
        </p:nvSpPr>
        <p:spPr>
          <a:xfrm>
            <a:off x="1540042" y="273525"/>
            <a:ext cx="8081630" cy="978509"/>
          </a:xfrm>
          <a:prstGeom prst="rect">
            <a:avLst/>
          </a:prstGeom>
        </p:spPr>
        <p:txBody>
          <a:bodyPr>
            <a:normAutofit/>
          </a:bodyPr>
          <a:lstStyle>
            <a:lvl1pPr>
              <a:defRPr sz="5400"/>
            </a:lvl1pPr>
          </a:lstStyle>
          <a:p>
            <a:r>
              <a:rPr sz="4400" dirty="0"/>
              <a:t>Little Sister</a:t>
            </a:r>
            <a:r>
              <a:rPr lang="en-US" sz="4400" dirty="0"/>
              <a:t>s</a:t>
            </a:r>
            <a:r>
              <a:rPr sz="4400" dirty="0"/>
              <a:t> of the Poor</a:t>
            </a:r>
          </a:p>
        </p:txBody>
      </p:sp>
      <p:sp>
        <p:nvSpPr>
          <p:cNvPr id="362" name="TextBox 6">
            <a:extLst>
              <a:ext uri="{FF2B5EF4-FFF2-40B4-BE49-F238E27FC236}">
                <a16:creationId xmlns:a16="http://schemas.microsoft.com/office/drawing/2014/main" id="{2C2C7623-89B9-99DC-D865-8602BE503F17}"/>
              </a:ext>
            </a:extLst>
          </p:cNvPr>
          <p:cNvSpPr txBox="1"/>
          <p:nvPr/>
        </p:nvSpPr>
        <p:spPr>
          <a:xfrm>
            <a:off x="1802452" y="1348802"/>
            <a:ext cx="6804661" cy="40318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spAutoFit/>
          </a:bodyPr>
          <a:lstStyle/>
          <a:p>
            <a:pPr marL="482598" indent="-482598">
              <a:buSzPct val="100000"/>
              <a:buFont typeface="Arial"/>
              <a:buChar char="•"/>
              <a:defRPr sz="3700">
                <a:latin typeface="Arial Narrow"/>
                <a:ea typeface="Arial Narrow"/>
                <a:cs typeface="Arial Narrow"/>
                <a:sym typeface="Arial Narrow"/>
              </a:defRPr>
            </a:pPr>
            <a:r>
              <a:rPr lang="en-US" sz="3200" dirty="0"/>
              <a:t>NOTE: If making individual donations, please inform your GK for increased tracking accuracy</a:t>
            </a:r>
          </a:p>
          <a:p>
            <a:pPr marL="482598" indent="-482598">
              <a:buSzPct val="100000"/>
              <a:buFont typeface="Arial"/>
              <a:buChar char="•"/>
              <a:defRPr sz="3700">
                <a:latin typeface="Arial Narrow"/>
                <a:ea typeface="Arial Narrow"/>
                <a:cs typeface="Arial Narrow"/>
                <a:sym typeface="Arial Narrow"/>
              </a:defRPr>
            </a:pPr>
            <a:endParaRPr lang="en-US" sz="3200" dirty="0"/>
          </a:p>
          <a:p>
            <a:pPr marL="339315" indent="-339315">
              <a:buSzPct val="100000"/>
              <a:buFont typeface="Arial"/>
              <a:buChar char="•"/>
              <a:defRPr sz="3800">
                <a:latin typeface="Arial Narrow"/>
                <a:ea typeface="Arial Narrow"/>
                <a:cs typeface="Arial Narrow"/>
                <a:sym typeface="Arial Narrow"/>
              </a:defRPr>
            </a:pPr>
            <a:r>
              <a:rPr sz="3200" dirty="0"/>
              <a:t>Contact </a:t>
            </a:r>
            <a:r>
              <a:rPr lang="en-US" sz="3200" dirty="0"/>
              <a:t>LSOP </a:t>
            </a:r>
            <a:r>
              <a:rPr sz="3200" dirty="0"/>
              <a:t>Liaison Rick </a:t>
            </a:r>
            <a:r>
              <a:rPr sz="3200" dirty="0" err="1"/>
              <a:t>Opatick</a:t>
            </a:r>
            <a:r>
              <a:rPr lang="en-US" sz="3200" dirty="0"/>
              <a:t>, FDD</a:t>
            </a:r>
            <a:r>
              <a:rPr sz="3200" dirty="0"/>
              <a:t> with any questions for support needs, delivery options or how to get your council(s) involved in this program</a:t>
            </a:r>
          </a:p>
        </p:txBody>
      </p:sp>
    </p:spTree>
    <p:extLst>
      <p:ext uri="{BB962C8B-B14F-4D97-AF65-F5344CB8AC3E}">
        <p14:creationId xmlns:p14="http://schemas.microsoft.com/office/powerpoint/2010/main" val="10595232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Oval 2"/>
          <p:cNvSpPr/>
          <p:nvPr/>
        </p:nvSpPr>
        <p:spPr>
          <a:xfrm>
            <a:off x="-3011813" y="1827494"/>
            <a:ext cx="3983957" cy="3986785"/>
          </a:xfrm>
          <a:prstGeom prst="ellipse">
            <a:avLst/>
          </a:prstGeom>
          <a:ln w="101600">
            <a:solidFill>
              <a:srgbClr val="1D3053"/>
            </a:solidFill>
            <a:miter/>
          </a:ln>
        </p:spPr>
        <p:txBody>
          <a:bodyPr lIns="45719" tIns="45719" rIns="45719" bIns="45719" anchor="ctr"/>
          <a:lstStyle/>
          <a:p>
            <a:pPr algn="ctr">
              <a:defRPr>
                <a:solidFill>
                  <a:srgbClr val="FFFFFF"/>
                </a:solidFill>
              </a:defRPr>
            </a:pPr>
            <a:endParaRPr sz="1266"/>
          </a:p>
        </p:txBody>
      </p:sp>
      <p:pic>
        <p:nvPicPr>
          <p:cNvPr id="365" name="Picture 12" descr="Picture 12"/>
          <p:cNvPicPr>
            <a:picLocks noChangeAspect="1"/>
          </p:cNvPicPr>
          <p:nvPr/>
        </p:nvPicPr>
        <p:blipFill>
          <a:blip r:embed="rId2"/>
          <a:srcRect l="6897" t="6776" r="7062" b="3206"/>
          <a:stretch>
            <a:fillRect/>
          </a:stretch>
        </p:blipFill>
        <p:spPr>
          <a:xfrm>
            <a:off x="-684641" y="4846305"/>
            <a:ext cx="1276741" cy="1273502"/>
          </a:xfrm>
          <a:prstGeom prst="rect">
            <a:avLst/>
          </a:prstGeom>
          <a:ln w="12700">
            <a:miter lim="400000"/>
          </a:ln>
        </p:spPr>
      </p:pic>
      <p:pic>
        <p:nvPicPr>
          <p:cNvPr id="366" name="Picture 4" descr="Picture 4"/>
          <p:cNvPicPr>
            <a:picLocks noChangeAspect="1"/>
          </p:cNvPicPr>
          <p:nvPr/>
        </p:nvPicPr>
        <p:blipFill>
          <a:blip r:embed="rId3"/>
          <a:srcRect l="7328" t="3698" r="5561" b="5293"/>
          <a:stretch>
            <a:fillRect/>
          </a:stretch>
        </p:blipFill>
        <p:spPr>
          <a:xfrm>
            <a:off x="-619239" y="1724471"/>
            <a:ext cx="1279201" cy="1273501"/>
          </a:xfrm>
          <a:prstGeom prst="rect">
            <a:avLst/>
          </a:prstGeom>
          <a:ln w="12700">
            <a:miter lim="400000"/>
          </a:ln>
        </p:spPr>
      </p:pic>
      <p:pic>
        <p:nvPicPr>
          <p:cNvPr id="367" name="Picture 11" descr="Picture 11"/>
          <p:cNvPicPr>
            <a:picLocks noChangeAspect="1"/>
          </p:cNvPicPr>
          <p:nvPr/>
        </p:nvPicPr>
        <p:blipFill>
          <a:blip r:embed="rId4"/>
          <a:srcRect l="12075" t="4967" r="6456" b="3307"/>
          <a:stretch>
            <a:fillRect/>
          </a:stretch>
        </p:blipFill>
        <p:spPr>
          <a:xfrm>
            <a:off x="336232" y="3161313"/>
            <a:ext cx="1276741" cy="1315906"/>
          </a:xfrm>
          <a:prstGeom prst="rect">
            <a:avLst/>
          </a:prstGeom>
          <a:ln w="12700">
            <a:miter lim="400000"/>
          </a:ln>
        </p:spPr>
      </p:pic>
      <p:sp>
        <p:nvSpPr>
          <p:cNvPr id="368" name="Title 1"/>
          <p:cNvSpPr txBox="1">
            <a:spLocks noGrp="1"/>
          </p:cNvSpPr>
          <p:nvPr>
            <p:ph type="title"/>
          </p:nvPr>
        </p:nvSpPr>
        <p:spPr>
          <a:xfrm>
            <a:off x="1612973" y="283342"/>
            <a:ext cx="8027039" cy="610839"/>
          </a:xfrm>
          <a:prstGeom prst="rect">
            <a:avLst/>
          </a:prstGeom>
        </p:spPr>
        <p:txBody>
          <a:bodyPr>
            <a:noAutofit/>
          </a:bodyPr>
          <a:lstStyle>
            <a:lvl1pPr>
              <a:defRPr sz="5400"/>
            </a:lvl1pPr>
          </a:lstStyle>
          <a:p>
            <a:r>
              <a:rPr sz="4400" dirty="0"/>
              <a:t>Basketball Free-</a:t>
            </a:r>
            <a:r>
              <a:rPr lang="en-US" sz="4400" dirty="0"/>
              <a:t>T</a:t>
            </a:r>
            <a:r>
              <a:rPr sz="4400" dirty="0"/>
              <a:t>hrow </a:t>
            </a:r>
            <a:br>
              <a:rPr lang="en-US" sz="4400" dirty="0"/>
            </a:br>
            <a:r>
              <a:rPr sz="4400" dirty="0"/>
              <a:t>Competition</a:t>
            </a:r>
          </a:p>
        </p:txBody>
      </p:sp>
      <p:sp>
        <p:nvSpPr>
          <p:cNvPr id="369" name="TextBox 6"/>
          <p:cNvSpPr txBox="1"/>
          <p:nvPr/>
        </p:nvSpPr>
        <p:spPr>
          <a:xfrm>
            <a:off x="1816099" y="1439506"/>
            <a:ext cx="7123185" cy="5016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a:spAutoFit/>
          </a:bodyPr>
          <a:lstStyle/>
          <a:p>
            <a:pPr marL="339315" indent="-339315">
              <a:buSzPct val="100000"/>
              <a:buFont typeface="Arial"/>
              <a:buChar char="•"/>
              <a:defRPr sz="3800">
                <a:latin typeface="Arial Narrow"/>
                <a:ea typeface="Arial Narrow"/>
                <a:cs typeface="Arial Narrow"/>
                <a:sym typeface="Arial Narrow"/>
              </a:defRPr>
            </a:pPr>
            <a:r>
              <a:rPr sz="3200" dirty="0"/>
              <a:t>St. Vincent Pallotti High School</a:t>
            </a:r>
            <a:r>
              <a:rPr lang="en-US" sz="3200" dirty="0"/>
              <a:t>, Laurel</a:t>
            </a:r>
            <a:endParaRPr sz="3200" dirty="0"/>
          </a:p>
          <a:p>
            <a:pPr marL="339315" indent="-339315">
              <a:buSzPct val="100000"/>
              <a:buFont typeface="Arial"/>
              <a:buChar char="•"/>
              <a:defRPr sz="3800">
                <a:latin typeface="Arial Narrow"/>
                <a:ea typeface="Arial Narrow"/>
                <a:cs typeface="Arial Narrow"/>
                <a:sym typeface="Arial Narrow"/>
              </a:defRPr>
            </a:pPr>
            <a:r>
              <a:rPr lang="en-US" sz="3200" dirty="0"/>
              <a:t>Saturday,</a:t>
            </a:r>
            <a:r>
              <a:rPr sz="3200" dirty="0"/>
              <a:t> March </a:t>
            </a:r>
            <a:r>
              <a:rPr lang="en-US" sz="3200" dirty="0"/>
              <a:t>14, </a:t>
            </a:r>
            <a:r>
              <a:rPr sz="3200" dirty="0"/>
              <a:t>2026 11 AM - 1 PM</a:t>
            </a:r>
          </a:p>
          <a:p>
            <a:pPr marL="660773" lvl="1" indent="-339316">
              <a:buSzPct val="100000"/>
              <a:buFont typeface="Arial"/>
              <a:buChar char="•"/>
              <a:defRPr sz="3800">
                <a:latin typeface="Arial Narrow"/>
                <a:ea typeface="Arial Narrow"/>
                <a:cs typeface="Arial Narrow"/>
                <a:sym typeface="Arial Narrow"/>
              </a:defRPr>
            </a:pPr>
            <a:r>
              <a:rPr sz="3200" dirty="0"/>
              <a:t>Registration </a:t>
            </a:r>
            <a:r>
              <a:rPr lang="en-US" sz="3200" dirty="0"/>
              <a:t>is </a:t>
            </a:r>
            <a:r>
              <a:rPr sz="3200" dirty="0"/>
              <a:t>open</a:t>
            </a:r>
            <a:r>
              <a:rPr lang="en-US" sz="3200" dirty="0"/>
              <a:t> from </a:t>
            </a:r>
            <a:r>
              <a:rPr sz="3200" dirty="0"/>
              <a:t>11 AM</a:t>
            </a:r>
            <a:r>
              <a:rPr lang="en-US" sz="3200" dirty="0"/>
              <a:t>-</a:t>
            </a:r>
            <a:r>
              <a:rPr sz="3200" dirty="0"/>
              <a:t>12:30 PM</a:t>
            </a:r>
          </a:p>
          <a:p>
            <a:pPr marL="339315" indent="-339315">
              <a:buSzPct val="100000"/>
              <a:buFont typeface="Arial"/>
              <a:buChar char="•"/>
              <a:defRPr sz="3800">
                <a:latin typeface="Arial Narrow"/>
                <a:ea typeface="Arial Narrow"/>
                <a:cs typeface="Arial Narrow"/>
                <a:sym typeface="Arial Narrow"/>
              </a:defRPr>
            </a:pPr>
            <a:r>
              <a:rPr sz="3200" dirty="0"/>
              <a:t>Open </a:t>
            </a:r>
            <a:r>
              <a:rPr lang="en-US" sz="3200" dirty="0"/>
              <a:t>to girls and boys, ages 9-14, and </a:t>
            </a:r>
            <a:r>
              <a:rPr sz="3200" dirty="0"/>
              <a:t>only to the 2026 District Winners</a:t>
            </a:r>
          </a:p>
          <a:p>
            <a:pPr marL="339315" indent="-339315">
              <a:buSzPct val="100000"/>
              <a:buFont typeface="Arial"/>
              <a:buChar char="•"/>
              <a:defRPr sz="3800">
                <a:latin typeface="Arial Narrow"/>
                <a:ea typeface="Arial Narrow"/>
                <a:cs typeface="Arial Narrow"/>
                <a:sym typeface="Arial Narrow"/>
              </a:defRPr>
            </a:pPr>
            <a:r>
              <a:rPr sz="3200" dirty="0"/>
              <a:t>Competitors must bring their score sheets from District competition filled out </a:t>
            </a:r>
          </a:p>
          <a:p>
            <a:pPr marL="339315" indent="-339315">
              <a:buSzPct val="100000"/>
              <a:buFont typeface="Arial"/>
              <a:buChar char="•"/>
              <a:defRPr sz="3800">
                <a:latin typeface="Arial Narrow"/>
                <a:ea typeface="Arial Narrow"/>
                <a:cs typeface="Arial Narrow"/>
                <a:sym typeface="Arial Narrow"/>
              </a:defRPr>
            </a:pPr>
            <a:r>
              <a:rPr sz="3200" dirty="0"/>
              <a:t>DDs must send District results to </a:t>
            </a:r>
            <a:r>
              <a:rPr lang="en-US" sz="3200" dirty="0"/>
              <a:t>co-chairs Brian Trott and Walt Williams</a:t>
            </a:r>
            <a:r>
              <a:rPr sz="3200" dirty="0"/>
              <a:t> no later than March </a:t>
            </a:r>
            <a:r>
              <a:rPr lang="en-US" sz="3200" dirty="0"/>
              <a:t>11, </a:t>
            </a:r>
            <a:r>
              <a:rPr sz="3200" dirty="0"/>
              <a:t>2026</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Oval 2"/>
          <p:cNvSpPr/>
          <p:nvPr/>
        </p:nvSpPr>
        <p:spPr>
          <a:xfrm>
            <a:off x="-3011813" y="1827494"/>
            <a:ext cx="3983957" cy="3986785"/>
          </a:xfrm>
          <a:prstGeom prst="ellipse">
            <a:avLst/>
          </a:prstGeom>
          <a:ln w="101600">
            <a:solidFill>
              <a:srgbClr val="1D3053"/>
            </a:solidFill>
            <a:miter/>
          </a:ln>
        </p:spPr>
        <p:txBody>
          <a:bodyPr lIns="45719" tIns="45719" rIns="45719" bIns="45719" anchor="ctr"/>
          <a:lstStyle/>
          <a:p>
            <a:pPr algn="ctr">
              <a:defRPr>
                <a:solidFill>
                  <a:srgbClr val="FFFFFF"/>
                </a:solidFill>
              </a:defRPr>
            </a:pPr>
            <a:endParaRPr sz="1266"/>
          </a:p>
        </p:txBody>
      </p:sp>
      <p:pic>
        <p:nvPicPr>
          <p:cNvPr id="372" name="Picture 12" descr="Picture 12"/>
          <p:cNvPicPr>
            <a:picLocks noChangeAspect="1"/>
          </p:cNvPicPr>
          <p:nvPr/>
        </p:nvPicPr>
        <p:blipFill>
          <a:blip r:embed="rId2"/>
          <a:srcRect l="6897" t="6776" r="7062" b="3206"/>
          <a:stretch>
            <a:fillRect/>
          </a:stretch>
        </p:blipFill>
        <p:spPr>
          <a:xfrm>
            <a:off x="-684641" y="4846305"/>
            <a:ext cx="1276741" cy="1273502"/>
          </a:xfrm>
          <a:prstGeom prst="rect">
            <a:avLst/>
          </a:prstGeom>
          <a:ln w="12700">
            <a:miter lim="400000"/>
          </a:ln>
        </p:spPr>
      </p:pic>
      <p:pic>
        <p:nvPicPr>
          <p:cNvPr id="373" name="Picture 4" descr="Picture 4"/>
          <p:cNvPicPr>
            <a:picLocks noChangeAspect="1"/>
          </p:cNvPicPr>
          <p:nvPr/>
        </p:nvPicPr>
        <p:blipFill>
          <a:blip r:embed="rId3"/>
          <a:srcRect l="7328" t="3698" r="5561" b="5293"/>
          <a:stretch>
            <a:fillRect/>
          </a:stretch>
        </p:blipFill>
        <p:spPr>
          <a:xfrm>
            <a:off x="-619239" y="1724471"/>
            <a:ext cx="1279201" cy="1273501"/>
          </a:xfrm>
          <a:prstGeom prst="rect">
            <a:avLst/>
          </a:prstGeom>
          <a:ln w="12700">
            <a:miter lim="400000"/>
          </a:ln>
        </p:spPr>
      </p:pic>
      <p:pic>
        <p:nvPicPr>
          <p:cNvPr id="374" name="Picture 11" descr="Picture 11"/>
          <p:cNvPicPr>
            <a:picLocks noChangeAspect="1"/>
          </p:cNvPicPr>
          <p:nvPr/>
        </p:nvPicPr>
        <p:blipFill>
          <a:blip r:embed="rId4"/>
          <a:srcRect l="12075" t="4967" r="6456" b="3307"/>
          <a:stretch>
            <a:fillRect/>
          </a:stretch>
        </p:blipFill>
        <p:spPr>
          <a:xfrm>
            <a:off x="336232" y="3161313"/>
            <a:ext cx="1276741" cy="1315906"/>
          </a:xfrm>
          <a:prstGeom prst="rect">
            <a:avLst/>
          </a:prstGeom>
          <a:ln w="12700">
            <a:miter lim="400000"/>
          </a:ln>
        </p:spPr>
      </p:pic>
      <p:sp>
        <p:nvSpPr>
          <p:cNvPr id="375" name="Title 1"/>
          <p:cNvSpPr txBox="1">
            <a:spLocks noGrp="1"/>
          </p:cNvSpPr>
          <p:nvPr>
            <p:ph type="title"/>
          </p:nvPr>
        </p:nvSpPr>
        <p:spPr>
          <a:xfrm>
            <a:off x="1540042" y="273525"/>
            <a:ext cx="7603959" cy="978509"/>
          </a:xfrm>
          <a:prstGeom prst="rect">
            <a:avLst/>
          </a:prstGeom>
        </p:spPr>
        <p:txBody>
          <a:bodyPr/>
          <a:lstStyle/>
          <a:p>
            <a:r>
              <a:t>Coats for Kids Update</a:t>
            </a:r>
          </a:p>
        </p:txBody>
      </p:sp>
      <p:pic>
        <p:nvPicPr>
          <p:cNvPr id="376" name="Picture 3" descr="Picture 3"/>
          <p:cNvPicPr>
            <a:picLocks noChangeAspect="1"/>
          </p:cNvPicPr>
          <p:nvPr/>
        </p:nvPicPr>
        <p:blipFill>
          <a:blip r:embed="rId5"/>
          <a:stretch>
            <a:fillRect/>
          </a:stretch>
        </p:blipFill>
        <p:spPr>
          <a:xfrm>
            <a:off x="1740847" y="1263871"/>
            <a:ext cx="6092006" cy="3650098"/>
          </a:xfrm>
          <a:prstGeom prst="rect">
            <a:avLst/>
          </a:prstGeom>
          <a:ln w="12700">
            <a:miter lim="400000"/>
          </a:ln>
        </p:spPr>
      </p:pic>
      <p:sp>
        <p:nvSpPr>
          <p:cNvPr id="377" name="Text"/>
          <p:cNvSpPr txBox="1"/>
          <p:nvPr/>
        </p:nvSpPr>
        <p:spPr>
          <a:xfrm>
            <a:off x="4344809" y="3277450"/>
            <a:ext cx="92396" cy="287128"/>
          </a:xfrm>
          <a:prstGeom prst="rect">
            <a:avLst/>
          </a:prstGeom>
          <a:ln w="12700">
            <a:miter lim="400000"/>
          </a:ln>
        </p:spPr>
        <p:txBody>
          <a:bodyPr wrap="none" lIns="45719" tIns="45719" rIns="45719" bIns="45719">
            <a:spAutoFit/>
          </a:bodyPr>
          <a:lstStyle/>
          <a:p>
            <a:endParaRPr sz="1266"/>
          </a:p>
        </p:txBody>
      </p:sp>
      <p:sp>
        <p:nvSpPr>
          <p:cNvPr id="378" name="There were 22 cases containing 24 coats totaling 528 coats distributed to three schools:…"/>
          <p:cNvSpPr txBox="1"/>
          <p:nvPr/>
        </p:nvSpPr>
        <p:spPr>
          <a:xfrm>
            <a:off x="822840" y="4795899"/>
            <a:ext cx="8192574" cy="15696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a:spAutoFit/>
          </a:bodyPr>
          <a:lstStyle/>
          <a:p>
            <a:pPr defTabSz="321457">
              <a:defRPr>
                <a:latin typeface="+mj-lt"/>
                <a:ea typeface="+mj-ea"/>
                <a:cs typeface="+mj-cs"/>
                <a:sym typeface="Helvetica"/>
              </a:defRPr>
            </a:pPr>
            <a:r>
              <a:rPr sz="3200" dirty="0">
                <a:latin typeface="Arial Narrow" panose="020B0606020202030204" pitchFamily="34" charset="0"/>
                <a:cs typeface="Arial" panose="020B0604020202020204" pitchFamily="34" charset="0"/>
              </a:rPr>
              <a:t>528 coats distributed to three schools: </a:t>
            </a:r>
            <a:endParaRPr lang="en-US" sz="3200" dirty="0">
              <a:latin typeface="Arial Narrow" panose="020B0606020202030204" pitchFamily="34" charset="0"/>
              <a:cs typeface="Arial" panose="020B0604020202020204" pitchFamily="34" charset="0"/>
            </a:endParaRPr>
          </a:p>
          <a:p>
            <a:pPr defTabSz="321457">
              <a:defRPr>
                <a:latin typeface="+mj-lt"/>
                <a:ea typeface="+mj-ea"/>
                <a:cs typeface="+mj-cs"/>
                <a:sym typeface="Helvetica"/>
              </a:defRPr>
            </a:pPr>
            <a:r>
              <a:rPr lang="en-US" sz="3200" dirty="0">
                <a:latin typeface="Arial Narrow" panose="020B0606020202030204" pitchFamily="34" charset="0"/>
                <a:cs typeface="Arial" panose="020B0604020202020204" pitchFamily="34" charset="0"/>
              </a:rPr>
              <a:t>St. Michaels/St. Clements, Mother Seton Academy, and Loyola</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Oval 2"/>
          <p:cNvSpPr/>
          <p:nvPr/>
        </p:nvSpPr>
        <p:spPr>
          <a:xfrm>
            <a:off x="-3011813" y="1827494"/>
            <a:ext cx="3983957" cy="3986785"/>
          </a:xfrm>
          <a:prstGeom prst="ellipse">
            <a:avLst/>
          </a:prstGeom>
          <a:ln w="101600">
            <a:solidFill>
              <a:srgbClr val="1D3053"/>
            </a:solidFill>
            <a:miter/>
          </a:ln>
        </p:spPr>
        <p:txBody>
          <a:bodyPr lIns="45719" tIns="45719" rIns="45719" bIns="45719" anchor="ctr"/>
          <a:lstStyle/>
          <a:p>
            <a:pPr algn="ctr">
              <a:defRPr>
                <a:solidFill>
                  <a:srgbClr val="FFFFFF"/>
                </a:solidFill>
              </a:defRPr>
            </a:pPr>
            <a:endParaRPr sz="1266"/>
          </a:p>
        </p:txBody>
      </p:sp>
      <p:pic>
        <p:nvPicPr>
          <p:cNvPr id="381" name="Picture 12" descr="Picture 12"/>
          <p:cNvPicPr>
            <a:picLocks noChangeAspect="1"/>
          </p:cNvPicPr>
          <p:nvPr/>
        </p:nvPicPr>
        <p:blipFill>
          <a:blip r:embed="rId2"/>
          <a:srcRect l="6897" t="6776" r="7062" b="3206"/>
          <a:stretch>
            <a:fillRect/>
          </a:stretch>
        </p:blipFill>
        <p:spPr>
          <a:xfrm>
            <a:off x="-684641" y="4846305"/>
            <a:ext cx="1276741" cy="1273502"/>
          </a:xfrm>
          <a:prstGeom prst="rect">
            <a:avLst/>
          </a:prstGeom>
          <a:ln w="12700">
            <a:miter lim="400000"/>
          </a:ln>
        </p:spPr>
      </p:pic>
      <p:pic>
        <p:nvPicPr>
          <p:cNvPr id="382" name="Picture 4" descr="Picture 4"/>
          <p:cNvPicPr>
            <a:picLocks noChangeAspect="1"/>
          </p:cNvPicPr>
          <p:nvPr/>
        </p:nvPicPr>
        <p:blipFill>
          <a:blip r:embed="rId3"/>
          <a:srcRect l="7328" t="3698" r="5561" b="5293"/>
          <a:stretch>
            <a:fillRect/>
          </a:stretch>
        </p:blipFill>
        <p:spPr>
          <a:xfrm>
            <a:off x="-619239" y="1724471"/>
            <a:ext cx="1279201" cy="1273501"/>
          </a:xfrm>
          <a:prstGeom prst="rect">
            <a:avLst/>
          </a:prstGeom>
          <a:ln w="12700">
            <a:miter lim="400000"/>
          </a:ln>
        </p:spPr>
      </p:pic>
      <p:pic>
        <p:nvPicPr>
          <p:cNvPr id="383" name="Picture 11" descr="Picture 11"/>
          <p:cNvPicPr>
            <a:picLocks noChangeAspect="1"/>
          </p:cNvPicPr>
          <p:nvPr/>
        </p:nvPicPr>
        <p:blipFill>
          <a:blip r:embed="rId4"/>
          <a:srcRect l="12075" t="4967" r="6456" b="3307"/>
          <a:stretch>
            <a:fillRect/>
          </a:stretch>
        </p:blipFill>
        <p:spPr>
          <a:xfrm>
            <a:off x="336232" y="3161313"/>
            <a:ext cx="1276741" cy="1315906"/>
          </a:xfrm>
          <a:prstGeom prst="rect">
            <a:avLst/>
          </a:prstGeom>
          <a:ln w="12700">
            <a:miter lim="400000"/>
          </a:ln>
        </p:spPr>
      </p:pic>
      <p:sp>
        <p:nvSpPr>
          <p:cNvPr id="384" name="Title 1"/>
          <p:cNvSpPr txBox="1">
            <a:spLocks noGrp="1"/>
          </p:cNvSpPr>
          <p:nvPr>
            <p:ph type="title"/>
          </p:nvPr>
        </p:nvSpPr>
        <p:spPr>
          <a:xfrm>
            <a:off x="1540042" y="273525"/>
            <a:ext cx="7603959" cy="978509"/>
          </a:xfrm>
          <a:prstGeom prst="rect">
            <a:avLst/>
          </a:prstGeom>
        </p:spPr>
        <p:txBody>
          <a:bodyPr/>
          <a:lstStyle/>
          <a:p>
            <a:r>
              <a:t>Soccer Challenge Update</a:t>
            </a:r>
          </a:p>
        </p:txBody>
      </p:sp>
      <p:sp>
        <p:nvSpPr>
          <p:cNvPr id="385" name="TextBox 6"/>
          <p:cNvSpPr txBox="1"/>
          <p:nvPr/>
        </p:nvSpPr>
        <p:spPr>
          <a:xfrm>
            <a:off x="1676658" y="1252033"/>
            <a:ext cx="4526971" cy="4870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spAutoFit/>
          </a:bodyPr>
          <a:lstStyle/>
          <a:p>
            <a:pPr>
              <a:lnSpc>
                <a:spcPct val="96000"/>
              </a:lnSpc>
              <a:buSzPct val="100000"/>
              <a:defRPr sz="3800">
                <a:latin typeface="Arial Narrow"/>
                <a:ea typeface="Arial Narrow"/>
                <a:cs typeface="Arial Narrow"/>
                <a:sym typeface="Arial Narrow"/>
              </a:defRPr>
            </a:pPr>
            <a:endParaRPr sz="2672" dirty="0"/>
          </a:p>
        </p:txBody>
      </p:sp>
      <p:pic>
        <p:nvPicPr>
          <p:cNvPr id="386" name="Picture 7" descr="Picture 7"/>
          <p:cNvPicPr>
            <a:picLocks noChangeAspect="1"/>
          </p:cNvPicPr>
          <p:nvPr/>
        </p:nvPicPr>
        <p:blipFill>
          <a:blip r:embed="rId5"/>
          <a:srcRect b="74676"/>
          <a:stretch>
            <a:fillRect/>
          </a:stretch>
        </p:blipFill>
        <p:spPr>
          <a:xfrm>
            <a:off x="2409501" y="1243238"/>
            <a:ext cx="4685747" cy="1540905"/>
          </a:xfrm>
          <a:prstGeom prst="rect">
            <a:avLst/>
          </a:prstGeom>
          <a:ln w="12700">
            <a:miter lim="400000"/>
          </a:ln>
        </p:spPr>
      </p:pic>
      <p:pic>
        <p:nvPicPr>
          <p:cNvPr id="387" name="JSW_2929 copy.jpeg" descr="JSW_2929 copy.jpeg"/>
          <p:cNvPicPr>
            <a:picLocks noChangeAspect="1"/>
          </p:cNvPicPr>
          <p:nvPr/>
        </p:nvPicPr>
        <p:blipFill>
          <a:blip r:embed="rId6"/>
          <a:stretch>
            <a:fillRect/>
          </a:stretch>
        </p:blipFill>
        <p:spPr>
          <a:xfrm>
            <a:off x="1653917" y="2913708"/>
            <a:ext cx="7412651" cy="3127022"/>
          </a:xfrm>
          <a:prstGeom prst="rect">
            <a:avLst/>
          </a:prstGeom>
          <a:ln w="12700">
            <a:miter lim="400000"/>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Oval 2"/>
          <p:cNvSpPr/>
          <p:nvPr/>
        </p:nvSpPr>
        <p:spPr>
          <a:xfrm>
            <a:off x="-3011813" y="1827494"/>
            <a:ext cx="3983957" cy="3986785"/>
          </a:xfrm>
          <a:prstGeom prst="ellipse">
            <a:avLst/>
          </a:prstGeom>
          <a:ln w="101600">
            <a:solidFill>
              <a:srgbClr val="1D3053"/>
            </a:solidFill>
            <a:miter/>
          </a:ln>
        </p:spPr>
        <p:txBody>
          <a:bodyPr lIns="45719" tIns="45719" rIns="45719" bIns="45719" anchor="ctr"/>
          <a:lstStyle/>
          <a:p>
            <a:pPr algn="ctr">
              <a:defRPr>
                <a:solidFill>
                  <a:srgbClr val="FFFFFF"/>
                </a:solidFill>
              </a:defRPr>
            </a:pPr>
            <a:endParaRPr sz="1266"/>
          </a:p>
        </p:txBody>
      </p:sp>
      <p:pic>
        <p:nvPicPr>
          <p:cNvPr id="390" name="Picture 12" descr="Picture 12"/>
          <p:cNvPicPr>
            <a:picLocks noChangeAspect="1"/>
          </p:cNvPicPr>
          <p:nvPr/>
        </p:nvPicPr>
        <p:blipFill>
          <a:blip r:embed="rId2"/>
          <a:srcRect l="6897" t="6776" r="7062" b="3206"/>
          <a:stretch>
            <a:fillRect/>
          </a:stretch>
        </p:blipFill>
        <p:spPr>
          <a:xfrm>
            <a:off x="-684641" y="4846305"/>
            <a:ext cx="1276741" cy="1273502"/>
          </a:xfrm>
          <a:prstGeom prst="rect">
            <a:avLst/>
          </a:prstGeom>
          <a:ln w="12700">
            <a:miter lim="400000"/>
          </a:ln>
        </p:spPr>
      </p:pic>
      <p:pic>
        <p:nvPicPr>
          <p:cNvPr id="391" name="Picture 4" descr="Picture 4"/>
          <p:cNvPicPr>
            <a:picLocks noChangeAspect="1"/>
          </p:cNvPicPr>
          <p:nvPr/>
        </p:nvPicPr>
        <p:blipFill>
          <a:blip r:embed="rId3"/>
          <a:srcRect l="7328" t="3698" r="5561" b="5293"/>
          <a:stretch>
            <a:fillRect/>
          </a:stretch>
        </p:blipFill>
        <p:spPr>
          <a:xfrm>
            <a:off x="-619239" y="1724471"/>
            <a:ext cx="1279201" cy="1273501"/>
          </a:xfrm>
          <a:prstGeom prst="rect">
            <a:avLst/>
          </a:prstGeom>
          <a:ln w="12700">
            <a:miter lim="400000"/>
          </a:ln>
        </p:spPr>
      </p:pic>
      <p:pic>
        <p:nvPicPr>
          <p:cNvPr id="392" name="Picture 11" descr="Picture 11"/>
          <p:cNvPicPr>
            <a:picLocks noChangeAspect="1"/>
          </p:cNvPicPr>
          <p:nvPr/>
        </p:nvPicPr>
        <p:blipFill>
          <a:blip r:embed="rId4"/>
          <a:srcRect l="12075" t="4967" r="6456" b="3307"/>
          <a:stretch>
            <a:fillRect/>
          </a:stretch>
        </p:blipFill>
        <p:spPr>
          <a:xfrm>
            <a:off x="336232" y="3161313"/>
            <a:ext cx="1276741" cy="1315906"/>
          </a:xfrm>
          <a:prstGeom prst="rect">
            <a:avLst/>
          </a:prstGeom>
          <a:ln w="12700">
            <a:miter lim="400000"/>
          </a:ln>
        </p:spPr>
      </p:pic>
      <p:sp>
        <p:nvSpPr>
          <p:cNvPr id="393" name="Title 1"/>
          <p:cNvSpPr txBox="1">
            <a:spLocks noGrp="1"/>
          </p:cNvSpPr>
          <p:nvPr>
            <p:ph type="title"/>
          </p:nvPr>
        </p:nvSpPr>
        <p:spPr>
          <a:xfrm>
            <a:off x="1540042" y="273525"/>
            <a:ext cx="7603959" cy="978509"/>
          </a:xfrm>
          <a:prstGeom prst="rect">
            <a:avLst/>
          </a:prstGeom>
        </p:spPr>
        <p:txBody>
          <a:bodyPr/>
          <a:lstStyle/>
          <a:p>
            <a:r>
              <a:t>Recognition Program – </a:t>
            </a:r>
            <a:r>
              <a:rPr>
                <a:solidFill>
                  <a:schemeClr val="accent1"/>
                </a:solidFill>
              </a:rPr>
              <a:t>Plan Now!</a:t>
            </a:r>
          </a:p>
        </p:txBody>
      </p:sp>
      <p:sp>
        <p:nvSpPr>
          <p:cNvPr id="394" name="TextBox 6"/>
          <p:cNvSpPr txBox="1"/>
          <p:nvPr/>
        </p:nvSpPr>
        <p:spPr>
          <a:xfrm>
            <a:off x="1654151" y="1233942"/>
            <a:ext cx="3983957" cy="52629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a:spAutoFit/>
          </a:bodyPr>
          <a:lstStyle/>
          <a:p>
            <a:pPr marL="328763" indent="-328763">
              <a:buClr>
                <a:srgbClr val="000000"/>
              </a:buClr>
              <a:buSzPts val="3000"/>
              <a:buFont typeface="Arial"/>
              <a:buChar char="•"/>
              <a:defRPr sz="3000"/>
            </a:pPr>
            <a:r>
              <a:rPr sz="2400" dirty="0"/>
              <a:t>Council nominations for:</a:t>
            </a:r>
          </a:p>
          <a:p>
            <a:pPr marL="650220" lvl="1" indent="-328763">
              <a:buClr>
                <a:srgbClr val="000000"/>
              </a:buClr>
              <a:buSzPts val="3000"/>
              <a:buFont typeface="Arial"/>
              <a:buChar char="•"/>
              <a:defRPr sz="3000"/>
            </a:pPr>
            <a:r>
              <a:rPr sz="2400" dirty="0"/>
              <a:t>Catholic Teacher</a:t>
            </a:r>
          </a:p>
          <a:p>
            <a:pPr marL="650220" lvl="1" indent="-328763">
              <a:buClr>
                <a:srgbClr val="000000"/>
              </a:buClr>
              <a:buSzPts val="3000"/>
              <a:buFont typeface="Arial"/>
              <a:buChar char="•"/>
              <a:defRPr sz="3000"/>
            </a:pPr>
            <a:r>
              <a:rPr sz="2400" dirty="0"/>
              <a:t>Faith Formation Teacher</a:t>
            </a:r>
          </a:p>
          <a:p>
            <a:pPr marL="650220" lvl="1" indent="-328763">
              <a:buClr>
                <a:srgbClr val="000000"/>
              </a:buClr>
              <a:buSzPts val="3000"/>
              <a:buFont typeface="Arial"/>
              <a:buChar char="•"/>
              <a:defRPr sz="3000"/>
            </a:pPr>
            <a:r>
              <a:rPr sz="2400" dirty="0"/>
              <a:t>Citizen</a:t>
            </a:r>
          </a:p>
          <a:p>
            <a:pPr marL="650220" lvl="1" indent="-328763">
              <a:buClr>
                <a:srgbClr val="000000"/>
              </a:buClr>
              <a:buSzPts val="3000"/>
              <a:buFont typeface="Arial"/>
              <a:buChar char="•"/>
              <a:defRPr sz="3000"/>
            </a:pPr>
            <a:r>
              <a:rPr sz="2400" dirty="0"/>
              <a:t>Police Officer; Firefighter; EMT Worker</a:t>
            </a:r>
          </a:p>
          <a:p>
            <a:pPr marL="650220" lvl="1" indent="-328763">
              <a:buClr>
                <a:srgbClr val="000000"/>
              </a:buClr>
              <a:buSzPts val="3000"/>
              <a:buFont typeface="Arial"/>
              <a:buChar char="•"/>
              <a:defRPr sz="3000"/>
            </a:pPr>
            <a:r>
              <a:rPr sz="2400" dirty="0"/>
              <a:t>Healthcare Worker</a:t>
            </a:r>
          </a:p>
          <a:p>
            <a:pPr marL="328763" indent="-328763">
              <a:buClr>
                <a:srgbClr val="000000"/>
              </a:buClr>
              <a:buSzPts val="3000"/>
              <a:buFont typeface="Arial"/>
              <a:buChar char="•"/>
              <a:defRPr sz="3000"/>
            </a:pPr>
            <a:r>
              <a:rPr sz="2400" dirty="0"/>
              <a:t>Email nomination form and justification to Community Director Walter </a:t>
            </a:r>
            <a:r>
              <a:rPr sz="2400" dirty="0" err="1"/>
              <a:t>Leskuski</a:t>
            </a:r>
            <a:r>
              <a:rPr sz="2400" dirty="0"/>
              <a:t>; </a:t>
            </a:r>
            <a:r>
              <a:rPr sz="2400" u="sng" dirty="0">
                <a:solidFill>
                  <a:srgbClr val="0563C1"/>
                </a:solidFill>
                <a:uFill>
                  <a:solidFill>
                    <a:srgbClr val="0563C1"/>
                  </a:solidFill>
                </a:uFill>
                <a:hlinkClick r:id="rId5"/>
              </a:rPr>
              <a:t>pfn.md384@gmail.com</a:t>
            </a:r>
            <a:r>
              <a:rPr sz="2400" dirty="0"/>
              <a:t> </a:t>
            </a:r>
          </a:p>
          <a:p>
            <a:pPr marL="328763" indent="-328763">
              <a:buClr>
                <a:srgbClr val="000000"/>
              </a:buClr>
              <a:buSzPts val="3000"/>
              <a:buFont typeface="Arial"/>
              <a:buChar char="•"/>
              <a:defRPr sz="3000">
                <a:solidFill>
                  <a:schemeClr val="accent1"/>
                </a:solidFill>
              </a:defRPr>
            </a:pPr>
            <a:r>
              <a:rPr sz="2400" dirty="0">
                <a:solidFill>
                  <a:srgbClr val="000000"/>
                </a:solidFill>
              </a:rPr>
              <a:t>Due</a:t>
            </a:r>
            <a:r>
              <a:rPr sz="2400" dirty="0"/>
              <a:t> </a:t>
            </a:r>
            <a:r>
              <a:rPr sz="2400" b="1" dirty="0"/>
              <a:t>February 10, 2026</a:t>
            </a:r>
          </a:p>
          <a:p>
            <a:pPr marL="328763" indent="-328763">
              <a:buClr>
                <a:srgbClr val="000000"/>
              </a:buClr>
              <a:buSzPts val="3000"/>
              <a:buFont typeface="Arial"/>
              <a:buChar char="•"/>
              <a:defRPr sz="3000"/>
            </a:pPr>
            <a:r>
              <a:rPr sz="2400" b="1" dirty="0"/>
              <a:t>Link to forms on state web site</a:t>
            </a:r>
          </a:p>
        </p:txBody>
      </p:sp>
      <p:pic>
        <p:nvPicPr>
          <p:cNvPr id="395" name="Picture 7" descr="Picture 7"/>
          <p:cNvPicPr>
            <a:picLocks noChangeAspect="1"/>
          </p:cNvPicPr>
          <p:nvPr/>
        </p:nvPicPr>
        <p:blipFill>
          <a:blip r:embed="rId6"/>
          <a:stretch>
            <a:fillRect/>
          </a:stretch>
        </p:blipFill>
        <p:spPr>
          <a:xfrm>
            <a:off x="5638108" y="1498972"/>
            <a:ext cx="3443712" cy="4315308"/>
          </a:xfrm>
          <a:prstGeom prst="rect">
            <a:avLst/>
          </a:prstGeom>
          <a:ln w="12700">
            <a:solidFill>
              <a:srgbClr val="000000"/>
            </a:solid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DA0A4-8EA0-9E21-7DA1-57A9CE7288E8}"/>
            </a:ext>
          </a:extLst>
        </p:cNvPr>
        <p:cNvGrpSpPr/>
        <p:nvPr/>
      </p:nvGrpSpPr>
      <p:grpSpPr>
        <a:xfrm>
          <a:off x="0" y="0"/>
          <a:ext cx="0" cy="0"/>
          <a:chOff x="0" y="0"/>
          <a:chExt cx="0" cy="0"/>
        </a:xfrm>
      </p:grpSpPr>
      <p:sp>
        <p:nvSpPr>
          <p:cNvPr id="3" name="Oval 2">
            <a:extLst>
              <a:ext uri="{FF2B5EF4-FFF2-40B4-BE49-F238E27FC236}">
                <a16:creationId xmlns:a16="http://schemas.microsoft.com/office/drawing/2014/main" id="{F0E63786-9BB1-E94D-0668-C84AFBDE1087}"/>
              </a:ext>
            </a:extLst>
          </p:cNvPr>
          <p:cNvSpPr>
            <a:spLocks noChangeAspect="1"/>
          </p:cNvSpPr>
          <p:nvPr/>
        </p:nvSpPr>
        <p:spPr>
          <a:xfrm>
            <a:off x="-3011812" y="1827494"/>
            <a:ext cx="3983955" cy="3986784"/>
          </a:xfrm>
          <a:prstGeom prst="ellipse">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1403466-8F6A-9A3E-8BF0-987E3F334FCD}"/>
              </a:ext>
            </a:extLst>
          </p:cNvPr>
          <p:cNvPicPr>
            <a:picLocks noChangeAspect="1"/>
          </p:cNvPicPr>
          <p:nvPr/>
        </p:nvPicPr>
        <p:blipFill>
          <a:blip r:embed="rId2"/>
          <a:srcRect l="12075" t="4967" r="6456" b="3307"/>
          <a:stretch>
            <a:fillRect/>
          </a:stretch>
        </p:blipFill>
        <p:spPr>
          <a:xfrm>
            <a:off x="-618008" y="1703268"/>
            <a:ext cx="1276740" cy="1315905"/>
          </a:xfrm>
          <a:prstGeom prst="rect">
            <a:avLst/>
          </a:prstGeom>
        </p:spPr>
      </p:pic>
      <p:pic>
        <p:nvPicPr>
          <p:cNvPr id="13" name="Picture 12">
            <a:extLst>
              <a:ext uri="{FF2B5EF4-FFF2-40B4-BE49-F238E27FC236}">
                <a16:creationId xmlns:a16="http://schemas.microsoft.com/office/drawing/2014/main" id="{9FC8FF09-DE0E-1FD4-DE40-26D9135AF2CC}"/>
              </a:ext>
            </a:extLst>
          </p:cNvPr>
          <p:cNvPicPr>
            <a:picLocks noChangeAspect="1"/>
          </p:cNvPicPr>
          <p:nvPr/>
        </p:nvPicPr>
        <p:blipFill>
          <a:blip r:embed="rId3"/>
          <a:srcRect l="6898" t="6776" r="7062" b="3206"/>
          <a:stretch>
            <a:fillRect/>
          </a:stretch>
        </p:blipFill>
        <p:spPr>
          <a:xfrm>
            <a:off x="336233" y="3161313"/>
            <a:ext cx="1276740" cy="1273501"/>
          </a:xfrm>
          <a:prstGeom prst="rect">
            <a:avLst/>
          </a:prstGeom>
        </p:spPr>
      </p:pic>
      <p:sp>
        <p:nvSpPr>
          <p:cNvPr id="2" name="Title 1">
            <a:extLst>
              <a:ext uri="{FF2B5EF4-FFF2-40B4-BE49-F238E27FC236}">
                <a16:creationId xmlns:a16="http://schemas.microsoft.com/office/drawing/2014/main" id="{5B282AD2-1E50-1BBA-E2B4-6725D5580501}"/>
              </a:ext>
            </a:extLst>
          </p:cNvPr>
          <p:cNvSpPr>
            <a:spLocks noGrp="1"/>
          </p:cNvSpPr>
          <p:nvPr>
            <p:ph type="title"/>
          </p:nvPr>
        </p:nvSpPr>
        <p:spPr/>
        <p:txBody>
          <a:bodyPr>
            <a:normAutofit/>
          </a:bodyPr>
          <a:lstStyle/>
          <a:p>
            <a:r>
              <a:rPr lang="en-US" dirty="0"/>
              <a:t>Life</a:t>
            </a:r>
          </a:p>
        </p:txBody>
      </p:sp>
      <p:sp>
        <p:nvSpPr>
          <p:cNvPr id="4" name="Title 1">
            <a:extLst>
              <a:ext uri="{FF2B5EF4-FFF2-40B4-BE49-F238E27FC236}">
                <a16:creationId xmlns:a16="http://schemas.microsoft.com/office/drawing/2014/main" id="{67F42D35-961D-2A78-7CC3-AB9BB35F08D0}"/>
              </a:ext>
            </a:extLst>
          </p:cNvPr>
          <p:cNvSpPr txBox="1">
            <a:spLocks/>
          </p:cNvSpPr>
          <p:nvPr/>
        </p:nvSpPr>
        <p:spPr>
          <a:xfrm>
            <a:off x="3052536" y="4835770"/>
            <a:ext cx="3736084" cy="9785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1" kern="1200">
                <a:solidFill>
                  <a:schemeClr val="tx1"/>
                </a:solidFill>
                <a:effectLst>
                  <a:outerShdw blurRad="38100" dist="38100" dir="2700000" algn="tl">
                    <a:srgbClr val="000000">
                      <a:alpha val="43137"/>
                    </a:srgbClr>
                  </a:outerShdw>
                </a:effectLst>
                <a:latin typeface="Arial Narrow" panose="020B0606020202030204" pitchFamily="34" charset="0"/>
                <a:ea typeface="+mj-ea"/>
                <a:cs typeface="+mj-cs"/>
              </a:defRPr>
            </a:lvl1pPr>
          </a:lstStyle>
          <a:p>
            <a:pPr algn="ctr"/>
            <a:r>
              <a:rPr lang="en-US" dirty="0"/>
              <a:t>Rick Casazza </a:t>
            </a:r>
          </a:p>
        </p:txBody>
      </p:sp>
      <p:pic>
        <p:nvPicPr>
          <p:cNvPr id="9218" name="Picture 2">
            <a:extLst>
              <a:ext uri="{FF2B5EF4-FFF2-40B4-BE49-F238E27FC236}">
                <a16:creationId xmlns:a16="http://schemas.microsoft.com/office/drawing/2014/main" id="{8BF86623-8FD6-2C15-9030-8902CD7D47B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9678" b="5089"/>
          <a:stretch>
            <a:fillRect/>
          </a:stretch>
        </p:blipFill>
        <p:spPr bwMode="auto">
          <a:xfrm>
            <a:off x="3697987" y="1838382"/>
            <a:ext cx="2445183" cy="3081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27599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30ADA-E395-0BD5-9BC1-680D3E565207}"/>
            </a:ext>
          </a:extLst>
        </p:cNvPr>
        <p:cNvGrpSpPr/>
        <p:nvPr/>
      </p:nvGrpSpPr>
      <p:grpSpPr>
        <a:xfrm>
          <a:off x="0" y="0"/>
          <a:ext cx="0" cy="0"/>
          <a:chOff x="0" y="0"/>
          <a:chExt cx="0" cy="0"/>
        </a:xfrm>
      </p:grpSpPr>
      <p:sp>
        <p:nvSpPr>
          <p:cNvPr id="3" name="Oval 2">
            <a:extLst>
              <a:ext uri="{FF2B5EF4-FFF2-40B4-BE49-F238E27FC236}">
                <a16:creationId xmlns:a16="http://schemas.microsoft.com/office/drawing/2014/main" id="{7E32534E-77E3-1D41-10ED-4BFBFC33EC7F}"/>
              </a:ext>
            </a:extLst>
          </p:cNvPr>
          <p:cNvSpPr>
            <a:spLocks noChangeAspect="1"/>
          </p:cNvSpPr>
          <p:nvPr/>
        </p:nvSpPr>
        <p:spPr>
          <a:xfrm>
            <a:off x="-3011812" y="1827494"/>
            <a:ext cx="3983955" cy="3986784"/>
          </a:xfrm>
          <a:prstGeom prst="ellipse">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B8027FF-6D0F-E249-3E9A-E5B250B03A00}"/>
              </a:ext>
            </a:extLst>
          </p:cNvPr>
          <p:cNvPicPr>
            <a:picLocks noChangeAspect="1"/>
          </p:cNvPicPr>
          <p:nvPr/>
        </p:nvPicPr>
        <p:blipFill>
          <a:blip r:embed="rId2"/>
          <a:srcRect l="12075" t="4967" r="6456" b="3307"/>
          <a:stretch>
            <a:fillRect/>
          </a:stretch>
        </p:blipFill>
        <p:spPr>
          <a:xfrm>
            <a:off x="-618008" y="1703268"/>
            <a:ext cx="1276740" cy="1315905"/>
          </a:xfrm>
          <a:prstGeom prst="rect">
            <a:avLst/>
          </a:prstGeom>
        </p:spPr>
      </p:pic>
      <p:pic>
        <p:nvPicPr>
          <p:cNvPr id="13" name="Picture 12">
            <a:extLst>
              <a:ext uri="{FF2B5EF4-FFF2-40B4-BE49-F238E27FC236}">
                <a16:creationId xmlns:a16="http://schemas.microsoft.com/office/drawing/2014/main" id="{11B304C5-81BD-22BE-B868-EB70F4AC7045}"/>
              </a:ext>
            </a:extLst>
          </p:cNvPr>
          <p:cNvPicPr>
            <a:picLocks noChangeAspect="1"/>
          </p:cNvPicPr>
          <p:nvPr/>
        </p:nvPicPr>
        <p:blipFill>
          <a:blip r:embed="rId3"/>
          <a:srcRect l="6898" t="6776" r="7062" b="3206"/>
          <a:stretch>
            <a:fillRect/>
          </a:stretch>
        </p:blipFill>
        <p:spPr>
          <a:xfrm>
            <a:off x="336233" y="3161313"/>
            <a:ext cx="1276740" cy="1273501"/>
          </a:xfrm>
          <a:prstGeom prst="rect">
            <a:avLst/>
          </a:prstGeom>
        </p:spPr>
      </p:pic>
      <p:sp>
        <p:nvSpPr>
          <p:cNvPr id="2" name="Title 1">
            <a:extLst>
              <a:ext uri="{FF2B5EF4-FFF2-40B4-BE49-F238E27FC236}">
                <a16:creationId xmlns:a16="http://schemas.microsoft.com/office/drawing/2014/main" id="{3A85CC6E-6A8E-9E9B-A791-8906A8A6C6B1}"/>
              </a:ext>
            </a:extLst>
          </p:cNvPr>
          <p:cNvSpPr>
            <a:spLocks noGrp="1"/>
          </p:cNvSpPr>
          <p:nvPr>
            <p:ph type="title"/>
          </p:nvPr>
        </p:nvSpPr>
        <p:spPr/>
        <p:txBody>
          <a:bodyPr>
            <a:normAutofit fontScale="90000"/>
          </a:bodyPr>
          <a:lstStyle/>
          <a:p>
            <a:r>
              <a:rPr lang="en-US" dirty="0"/>
              <a:t>Aid and Support After Pregnancy</a:t>
            </a:r>
          </a:p>
        </p:txBody>
      </p:sp>
      <p:sp>
        <p:nvSpPr>
          <p:cNvPr id="5" name="TextBox 4">
            <a:extLst>
              <a:ext uri="{FF2B5EF4-FFF2-40B4-BE49-F238E27FC236}">
                <a16:creationId xmlns:a16="http://schemas.microsoft.com/office/drawing/2014/main" id="{F72E933C-0E88-E3AA-7F99-12B3EE444CF9}"/>
              </a:ext>
            </a:extLst>
          </p:cNvPr>
          <p:cNvSpPr txBox="1"/>
          <p:nvPr/>
        </p:nvSpPr>
        <p:spPr>
          <a:xfrm>
            <a:off x="1828800" y="1566961"/>
            <a:ext cx="7048513" cy="4832092"/>
          </a:xfrm>
          <a:prstGeom prst="rect">
            <a:avLst/>
          </a:prstGeom>
          <a:noFill/>
        </p:spPr>
        <p:txBody>
          <a:bodyPr wrap="square">
            <a:spAutoFit/>
          </a:bodyPr>
          <a:lstStyle/>
          <a:p>
            <a:pPr marL="285750" indent="-285750">
              <a:buFont typeface="Arial" panose="020B0604020202020204" pitchFamily="34" charset="0"/>
              <a:buChar char="•"/>
            </a:pPr>
            <a:r>
              <a:rPr lang="en-US" sz="2800" dirty="0">
                <a:latin typeface="Arial Narrow" panose="020B0606020202030204" pitchFamily="34" charset="0"/>
                <a:ea typeface="Verdana" panose="020B0604030504040204" pitchFamily="34" charset="0"/>
              </a:rPr>
              <a:t>Featured program supporting pregnant women, mothers, and their children by serving pregnancy resource centers and maternity homes</a:t>
            </a:r>
          </a:p>
          <a:p>
            <a:pPr marL="285750" indent="-285750">
              <a:buFont typeface="Arial" panose="020B0604020202020204" pitchFamily="34" charset="0"/>
              <a:buChar char="•"/>
            </a:pPr>
            <a:r>
              <a:rPr lang="en-US" sz="2800" dirty="0">
                <a:latin typeface="Arial Narrow" panose="020B0606020202030204" pitchFamily="34" charset="0"/>
                <a:ea typeface="Verdana" panose="020B0604030504040204" pitchFamily="34" charset="0"/>
              </a:rPr>
              <a:t>For every $500 a council donates in financial or material assistance to a non-profit pregnancy center or maternity home, Supreme will issue a $100 grant directly to the same organization  </a:t>
            </a:r>
          </a:p>
          <a:p>
            <a:pPr marL="285750" indent="-285750">
              <a:buFont typeface="Arial" panose="020B0604020202020204" pitchFamily="34" charset="0"/>
              <a:buChar char="•"/>
            </a:pPr>
            <a:r>
              <a:rPr lang="en-US" sz="2800" dirty="0">
                <a:latin typeface="Arial Narrow" panose="020B0606020202030204" pitchFamily="34" charset="0"/>
                <a:ea typeface="Verdana" panose="020B0604030504040204" pitchFamily="34" charset="0"/>
              </a:rPr>
              <a:t>Grants are limited to $2,000 </a:t>
            </a:r>
            <a:r>
              <a:rPr lang="en-US" sz="2800" b="1" dirty="0">
                <a:latin typeface="Arial Narrow" panose="020B0606020202030204" pitchFamily="34" charset="0"/>
                <a:ea typeface="Verdana" panose="020B0604030504040204" pitchFamily="34" charset="0"/>
              </a:rPr>
              <a:t>per organization</a:t>
            </a:r>
          </a:p>
          <a:p>
            <a:pPr marL="285750" indent="-285750">
              <a:buFont typeface="Arial" panose="020B0604020202020204" pitchFamily="34" charset="0"/>
              <a:buChar char="•"/>
            </a:pPr>
            <a:r>
              <a:rPr lang="en-US" sz="2800" dirty="0">
                <a:solidFill>
                  <a:srgbClr val="0000FF"/>
                </a:solidFill>
                <a:latin typeface="Arial Narrow" panose="020B0606020202030204" pitchFamily="34" charset="0"/>
                <a:ea typeface="Verdana" panose="020B0604030504040204" pitchFamily="34" charset="0"/>
              </a:rPr>
              <a:t>Maryland ranked 10</a:t>
            </a:r>
            <a:r>
              <a:rPr lang="en-US" sz="2800" baseline="30000" dirty="0">
                <a:solidFill>
                  <a:srgbClr val="0000FF"/>
                </a:solidFill>
                <a:latin typeface="Arial Narrow" panose="020B0606020202030204" pitchFamily="34" charset="0"/>
                <a:ea typeface="Verdana" panose="020B0604030504040204" pitchFamily="34" charset="0"/>
              </a:rPr>
              <a:t>th</a:t>
            </a:r>
            <a:r>
              <a:rPr lang="en-US" sz="2800" dirty="0">
                <a:solidFill>
                  <a:srgbClr val="0000FF"/>
                </a:solidFill>
                <a:latin typeface="Arial Narrow" panose="020B0606020202030204" pitchFamily="34" charset="0"/>
                <a:ea typeface="Verdana" panose="020B0604030504040204" pitchFamily="34" charset="0"/>
              </a:rPr>
              <a:t> in the Order for the 2024–2025 Fraternal Year with 45 councils raising $138,473</a:t>
            </a:r>
          </a:p>
        </p:txBody>
      </p:sp>
    </p:spTree>
    <p:extLst>
      <p:ext uri="{BB962C8B-B14F-4D97-AF65-F5344CB8AC3E}">
        <p14:creationId xmlns:p14="http://schemas.microsoft.com/office/powerpoint/2010/main" val="31300713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8E0A8-C4E8-37BE-E473-89EE047FB27F}"/>
            </a:ext>
          </a:extLst>
        </p:cNvPr>
        <p:cNvGrpSpPr/>
        <p:nvPr/>
      </p:nvGrpSpPr>
      <p:grpSpPr>
        <a:xfrm>
          <a:off x="0" y="0"/>
          <a:ext cx="0" cy="0"/>
          <a:chOff x="0" y="0"/>
          <a:chExt cx="0" cy="0"/>
        </a:xfrm>
      </p:grpSpPr>
      <p:sp>
        <p:nvSpPr>
          <p:cNvPr id="3" name="Oval 2">
            <a:extLst>
              <a:ext uri="{FF2B5EF4-FFF2-40B4-BE49-F238E27FC236}">
                <a16:creationId xmlns:a16="http://schemas.microsoft.com/office/drawing/2014/main" id="{F1E833B7-9BAE-3B6A-0F5D-54FEC3D98190}"/>
              </a:ext>
            </a:extLst>
          </p:cNvPr>
          <p:cNvSpPr>
            <a:spLocks noChangeAspect="1"/>
          </p:cNvSpPr>
          <p:nvPr/>
        </p:nvSpPr>
        <p:spPr>
          <a:xfrm>
            <a:off x="-3011812" y="1827494"/>
            <a:ext cx="3983955" cy="3986784"/>
          </a:xfrm>
          <a:prstGeom prst="ellipse">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54C35D0C-3683-3CDE-2784-D29901144AB8}"/>
              </a:ext>
            </a:extLst>
          </p:cNvPr>
          <p:cNvPicPr>
            <a:picLocks noChangeAspect="1"/>
          </p:cNvPicPr>
          <p:nvPr/>
        </p:nvPicPr>
        <p:blipFill>
          <a:blip r:embed="rId2"/>
          <a:srcRect l="12075" t="4967" r="6456" b="3307"/>
          <a:stretch>
            <a:fillRect/>
          </a:stretch>
        </p:blipFill>
        <p:spPr>
          <a:xfrm>
            <a:off x="-618008" y="1703268"/>
            <a:ext cx="1276740" cy="1315905"/>
          </a:xfrm>
          <a:prstGeom prst="rect">
            <a:avLst/>
          </a:prstGeom>
        </p:spPr>
      </p:pic>
      <p:pic>
        <p:nvPicPr>
          <p:cNvPr id="13" name="Picture 12">
            <a:extLst>
              <a:ext uri="{FF2B5EF4-FFF2-40B4-BE49-F238E27FC236}">
                <a16:creationId xmlns:a16="http://schemas.microsoft.com/office/drawing/2014/main" id="{77D9C7AB-9190-9060-D92F-7036FD404746}"/>
              </a:ext>
            </a:extLst>
          </p:cNvPr>
          <p:cNvPicPr>
            <a:picLocks noChangeAspect="1"/>
          </p:cNvPicPr>
          <p:nvPr/>
        </p:nvPicPr>
        <p:blipFill>
          <a:blip r:embed="rId3"/>
          <a:srcRect l="6898" t="6776" r="7062" b="3206"/>
          <a:stretch>
            <a:fillRect/>
          </a:stretch>
        </p:blipFill>
        <p:spPr>
          <a:xfrm>
            <a:off x="336233" y="3161313"/>
            <a:ext cx="1276740" cy="1273501"/>
          </a:xfrm>
          <a:prstGeom prst="rect">
            <a:avLst/>
          </a:prstGeom>
        </p:spPr>
      </p:pic>
      <p:sp>
        <p:nvSpPr>
          <p:cNvPr id="2" name="Title 1">
            <a:extLst>
              <a:ext uri="{FF2B5EF4-FFF2-40B4-BE49-F238E27FC236}">
                <a16:creationId xmlns:a16="http://schemas.microsoft.com/office/drawing/2014/main" id="{B154EF5D-7809-9E2A-0598-AEB1B29DCDD2}"/>
              </a:ext>
            </a:extLst>
          </p:cNvPr>
          <p:cNvSpPr>
            <a:spLocks noGrp="1"/>
          </p:cNvSpPr>
          <p:nvPr>
            <p:ph type="title"/>
          </p:nvPr>
        </p:nvSpPr>
        <p:spPr/>
        <p:txBody>
          <a:bodyPr>
            <a:normAutofit/>
          </a:bodyPr>
          <a:lstStyle/>
          <a:p>
            <a:r>
              <a:rPr lang="en-US" dirty="0"/>
              <a:t>Ultrasound Program</a:t>
            </a:r>
          </a:p>
        </p:txBody>
      </p:sp>
      <p:pic>
        <p:nvPicPr>
          <p:cNvPr id="4" name="Picture 2" descr="A young mother holds her ultrasound film with her daughter in her arms">
            <a:extLst>
              <a:ext uri="{FF2B5EF4-FFF2-40B4-BE49-F238E27FC236}">
                <a16:creationId xmlns:a16="http://schemas.microsoft.com/office/drawing/2014/main" id="{51A524D8-C502-5CCD-93A0-D32EE04E6E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2502" y="1"/>
            <a:ext cx="2661497" cy="1965278"/>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9FD58392-D8FE-3B07-DAA0-40FA3990C5F8}"/>
              </a:ext>
            </a:extLst>
          </p:cNvPr>
          <p:cNvSpPr txBox="1">
            <a:spLocks/>
          </p:cNvSpPr>
          <p:nvPr/>
        </p:nvSpPr>
        <p:spPr>
          <a:xfrm>
            <a:off x="1292382" y="1525557"/>
            <a:ext cx="7337271" cy="5069242"/>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15000"/>
              </a:lnSpc>
              <a:spcBef>
                <a:spcPts val="0"/>
              </a:spcBef>
              <a:buNone/>
            </a:pPr>
            <a:r>
              <a:rPr lang="en-US" sz="3200" dirty="0">
                <a:ea typeface="Verdana" panose="020B0604030504040204" pitchFamily="34" charset="0"/>
                <a:cs typeface="Times New Roman" panose="02020603050405020304" pitchFamily="18" charset="0"/>
              </a:rPr>
              <a:t>Congratulations:</a:t>
            </a:r>
            <a:endParaRPr lang="en-US" dirty="0">
              <a:ea typeface="Verdana" panose="020B0604030504040204" pitchFamily="34" charset="0"/>
              <a:cs typeface="Times New Roman" panose="02020603050405020304" pitchFamily="18" charset="0"/>
            </a:endParaRPr>
          </a:p>
          <a:p>
            <a:pPr lvl="1">
              <a:lnSpc>
                <a:spcPct val="115000"/>
              </a:lnSpc>
              <a:spcBef>
                <a:spcPts val="0"/>
              </a:spcBef>
            </a:pPr>
            <a:r>
              <a:rPr lang="en-US" dirty="0">
                <a:solidFill>
                  <a:srgbClr val="0000FF"/>
                </a:solidFill>
                <a:ea typeface="Verdana" panose="020B0604030504040204" pitchFamily="34" charset="0"/>
                <a:cs typeface="Times New Roman" panose="02020603050405020304" pitchFamily="18" charset="0"/>
              </a:rPr>
              <a:t>District 16: Councils 2002, 2427, 4714, 6188 &amp; 9729</a:t>
            </a:r>
          </a:p>
          <a:p>
            <a:pPr lvl="2">
              <a:lnSpc>
                <a:spcPct val="115000"/>
              </a:lnSpc>
              <a:spcBef>
                <a:spcPts val="0"/>
              </a:spcBef>
            </a:pPr>
            <a:r>
              <a:rPr lang="en-US" sz="2400" dirty="0">
                <a:ea typeface="Verdana" panose="020B0604030504040204" pitchFamily="34" charset="0"/>
                <a:cs typeface="Times New Roman" panose="02020603050405020304" pitchFamily="18" charset="0"/>
              </a:rPr>
              <a:t>DD John Marley; DW Stephen Michael </a:t>
            </a:r>
          </a:p>
          <a:p>
            <a:pPr lvl="2">
              <a:lnSpc>
                <a:spcPct val="115000"/>
              </a:lnSpc>
              <a:spcBef>
                <a:spcPts val="0"/>
              </a:spcBef>
            </a:pPr>
            <a:r>
              <a:rPr lang="en-US" sz="2400" dirty="0">
                <a:ea typeface="Verdana" panose="020B0604030504040204" pitchFamily="34" charset="0"/>
                <a:cs typeface="Times New Roman" panose="02020603050405020304" pitchFamily="18" charset="0"/>
              </a:rPr>
              <a:t>Choose Hope Women’s Center, Edgewood</a:t>
            </a:r>
          </a:p>
          <a:p>
            <a:pPr lvl="2">
              <a:lnSpc>
                <a:spcPct val="115000"/>
              </a:lnSpc>
              <a:spcBef>
                <a:spcPts val="0"/>
              </a:spcBef>
            </a:pPr>
            <a:endParaRPr lang="en-US" sz="2400" dirty="0">
              <a:ea typeface="Verdana" panose="020B0604030504040204" pitchFamily="34" charset="0"/>
              <a:cs typeface="Times New Roman" panose="02020603050405020304" pitchFamily="18" charset="0"/>
            </a:endParaRPr>
          </a:p>
          <a:p>
            <a:pPr lvl="1">
              <a:lnSpc>
                <a:spcPct val="115000"/>
              </a:lnSpc>
              <a:spcBef>
                <a:spcPts val="0"/>
              </a:spcBef>
            </a:pPr>
            <a:r>
              <a:rPr lang="en-US" dirty="0">
                <a:solidFill>
                  <a:srgbClr val="0000FF"/>
                </a:solidFill>
                <a:ea typeface="Verdana" panose="020B0604030504040204" pitchFamily="34" charset="0"/>
                <a:cs typeface="Times New Roman" panose="02020603050405020304" pitchFamily="18" charset="0"/>
              </a:rPr>
              <a:t>District 18: Councils 2797, 5567, 9774, 13008 &amp; 18156  </a:t>
            </a:r>
          </a:p>
          <a:p>
            <a:pPr lvl="2">
              <a:lnSpc>
                <a:spcPct val="115000"/>
              </a:lnSpc>
              <a:spcBef>
                <a:spcPts val="0"/>
              </a:spcBef>
            </a:pPr>
            <a:r>
              <a:rPr lang="en-US" sz="2400" dirty="0">
                <a:ea typeface="Verdana" panose="020B0604030504040204" pitchFamily="34" charset="0"/>
                <a:cs typeface="Times New Roman" panose="02020603050405020304" pitchFamily="18" charset="0"/>
              </a:rPr>
              <a:t>DD Gavin Pereira; DW Frank </a:t>
            </a:r>
            <a:r>
              <a:rPr lang="en-US" sz="2400" dirty="0" err="1">
                <a:ea typeface="Verdana" panose="020B0604030504040204" pitchFamily="34" charset="0"/>
                <a:cs typeface="Times New Roman" panose="02020603050405020304" pitchFamily="18" charset="0"/>
              </a:rPr>
              <a:t>Boccovi</a:t>
            </a:r>
            <a:endParaRPr lang="en-US" sz="2400" dirty="0">
              <a:ea typeface="Verdana" panose="020B0604030504040204" pitchFamily="34" charset="0"/>
              <a:cs typeface="Times New Roman" panose="02020603050405020304" pitchFamily="18" charset="0"/>
            </a:endParaRPr>
          </a:p>
          <a:p>
            <a:pPr lvl="2">
              <a:lnSpc>
                <a:spcPct val="115000"/>
              </a:lnSpc>
              <a:spcBef>
                <a:spcPts val="0"/>
              </a:spcBef>
            </a:pPr>
            <a:r>
              <a:rPr lang="en-US" sz="2400" dirty="0">
                <a:ea typeface="Verdana" panose="020B0604030504040204" pitchFamily="34" charset="0"/>
                <a:cs typeface="Times New Roman" panose="02020603050405020304" pitchFamily="18" charset="0"/>
              </a:rPr>
              <a:t>Rockville Women’s Center, Rockville</a:t>
            </a:r>
          </a:p>
          <a:p>
            <a:pPr marL="914400" lvl="2" indent="0">
              <a:lnSpc>
                <a:spcPct val="115000"/>
              </a:lnSpc>
              <a:spcBef>
                <a:spcPts val="0"/>
              </a:spcBef>
              <a:buNone/>
            </a:pPr>
            <a:endParaRPr lang="en-US" sz="2400" dirty="0">
              <a:ea typeface="Verdana" panose="020B0604030504040204" pitchFamily="34" charset="0"/>
              <a:cs typeface="Times New Roman" panose="02020603050405020304" pitchFamily="18" charset="0"/>
            </a:endParaRPr>
          </a:p>
          <a:p>
            <a:pPr lvl="1">
              <a:lnSpc>
                <a:spcPct val="115000"/>
              </a:lnSpc>
              <a:spcBef>
                <a:spcPts val="0"/>
              </a:spcBef>
            </a:pPr>
            <a:r>
              <a:rPr lang="en-US" dirty="0">
                <a:solidFill>
                  <a:srgbClr val="0000FF"/>
                </a:solidFill>
                <a:ea typeface="Verdana" panose="020B0604030504040204" pitchFamily="34" charset="0"/>
                <a:cs typeface="Times New Roman" panose="02020603050405020304" pitchFamily="18" charset="0"/>
              </a:rPr>
              <a:t>District 21: Councils 9638, 11341, 11898, 12524 &amp; 13294</a:t>
            </a:r>
          </a:p>
          <a:p>
            <a:pPr lvl="2">
              <a:lnSpc>
                <a:spcPct val="115000"/>
              </a:lnSpc>
              <a:spcBef>
                <a:spcPts val="0"/>
              </a:spcBef>
            </a:pPr>
            <a:r>
              <a:rPr lang="en-US" sz="2400" dirty="0">
                <a:ea typeface="Verdana" panose="020B0604030504040204" pitchFamily="34" charset="0"/>
                <a:cs typeface="Times New Roman" panose="02020603050405020304" pitchFamily="18" charset="0"/>
              </a:rPr>
              <a:t>DD Herman Stewart Jr.; DW John Sniezek</a:t>
            </a:r>
          </a:p>
          <a:p>
            <a:pPr lvl="2">
              <a:lnSpc>
                <a:spcPct val="115000"/>
              </a:lnSpc>
              <a:spcBef>
                <a:spcPts val="0"/>
              </a:spcBef>
            </a:pPr>
            <a:r>
              <a:rPr lang="en-US" sz="2400" dirty="0">
                <a:ea typeface="Verdana" panose="020B0604030504040204" pitchFamily="34" charset="0"/>
                <a:cs typeface="Times New Roman" panose="02020603050405020304" pitchFamily="18" charset="0"/>
              </a:rPr>
              <a:t>Columbia Pregnancy Center, Columbia</a:t>
            </a:r>
          </a:p>
          <a:p>
            <a:pPr marL="0" indent="0" algn="ctr">
              <a:lnSpc>
                <a:spcPct val="115000"/>
              </a:lnSpc>
              <a:spcBef>
                <a:spcPts val="0"/>
              </a:spcBef>
              <a:buFont typeface="Arial" panose="020B0604020202020204" pitchFamily="34" charset="0"/>
              <a:buNone/>
            </a:pPr>
            <a:endParaRPr lang="en-US" sz="1800" kern="100" dirty="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6231693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AA3F4-84CC-81EC-02FE-A7874B5467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EECFF3-FB1F-129D-1588-5FE54ABD2F1A}"/>
              </a:ext>
            </a:extLst>
          </p:cNvPr>
          <p:cNvSpPr>
            <a:spLocks noGrp="1"/>
          </p:cNvSpPr>
          <p:nvPr>
            <p:ph type="title"/>
          </p:nvPr>
        </p:nvSpPr>
        <p:spPr/>
        <p:txBody>
          <a:bodyPr/>
          <a:lstStyle/>
          <a:p>
            <a:r>
              <a:rPr lang="en-US" dirty="0"/>
              <a:t>FIA Program Matrix Reminder</a:t>
            </a:r>
          </a:p>
        </p:txBody>
      </p:sp>
      <p:pic>
        <p:nvPicPr>
          <p:cNvPr id="3" name="Content Placeholder 5">
            <a:extLst>
              <a:ext uri="{FF2B5EF4-FFF2-40B4-BE49-F238E27FC236}">
                <a16:creationId xmlns:a16="http://schemas.microsoft.com/office/drawing/2014/main" id="{E5EB095E-664C-E5DC-B06E-6E37FE62F675}"/>
              </a:ext>
            </a:extLst>
          </p:cNvPr>
          <p:cNvPicPr>
            <a:picLocks noChangeAspect="1"/>
          </p:cNvPicPr>
          <p:nvPr/>
        </p:nvPicPr>
        <p:blipFill>
          <a:blip r:embed="rId2"/>
          <a:srcRect t="11432"/>
          <a:stretch/>
        </p:blipFill>
        <p:spPr>
          <a:xfrm>
            <a:off x="450431" y="1705233"/>
            <a:ext cx="8243138" cy="44717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903911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CC7F4-E595-5A99-F364-2C2506A883BE}"/>
            </a:ext>
          </a:extLst>
        </p:cNvPr>
        <p:cNvGrpSpPr/>
        <p:nvPr/>
      </p:nvGrpSpPr>
      <p:grpSpPr>
        <a:xfrm>
          <a:off x="0" y="0"/>
          <a:ext cx="0" cy="0"/>
          <a:chOff x="0" y="0"/>
          <a:chExt cx="0" cy="0"/>
        </a:xfrm>
      </p:grpSpPr>
      <p:sp>
        <p:nvSpPr>
          <p:cNvPr id="3" name="Oval 2">
            <a:extLst>
              <a:ext uri="{FF2B5EF4-FFF2-40B4-BE49-F238E27FC236}">
                <a16:creationId xmlns:a16="http://schemas.microsoft.com/office/drawing/2014/main" id="{2F5C6C9C-BEAA-5658-4A10-16157FD58CDB}"/>
              </a:ext>
            </a:extLst>
          </p:cNvPr>
          <p:cNvSpPr>
            <a:spLocks noChangeAspect="1"/>
          </p:cNvSpPr>
          <p:nvPr/>
        </p:nvSpPr>
        <p:spPr>
          <a:xfrm>
            <a:off x="-3011812" y="1827494"/>
            <a:ext cx="3983955" cy="3986784"/>
          </a:xfrm>
          <a:prstGeom prst="ellipse">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83EEC0D-F761-8858-A22B-ECC5D168140E}"/>
              </a:ext>
            </a:extLst>
          </p:cNvPr>
          <p:cNvPicPr>
            <a:picLocks noChangeAspect="1"/>
          </p:cNvPicPr>
          <p:nvPr/>
        </p:nvPicPr>
        <p:blipFill>
          <a:blip r:embed="rId2"/>
          <a:srcRect l="12075" t="4967" r="6456" b="3307"/>
          <a:stretch>
            <a:fillRect/>
          </a:stretch>
        </p:blipFill>
        <p:spPr>
          <a:xfrm>
            <a:off x="-618008" y="1703268"/>
            <a:ext cx="1276740" cy="1315905"/>
          </a:xfrm>
          <a:prstGeom prst="rect">
            <a:avLst/>
          </a:prstGeom>
        </p:spPr>
      </p:pic>
      <p:pic>
        <p:nvPicPr>
          <p:cNvPr id="13" name="Picture 12">
            <a:extLst>
              <a:ext uri="{FF2B5EF4-FFF2-40B4-BE49-F238E27FC236}">
                <a16:creationId xmlns:a16="http://schemas.microsoft.com/office/drawing/2014/main" id="{80513FA1-932D-88C7-E0BB-28BDE1B61EC7}"/>
              </a:ext>
            </a:extLst>
          </p:cNvPr>
          <p:cNvPicPr>
            <a:picLocks noChangeAspect="1"/>
          </p:cNvPicPr>
          <p:nvPr/>
        </p:nvPicPr>
        <p:blipFill>
          <a:blip r:embed="rId3"/>
          <a:srcRect l="6898" t="6776" r="7062" b="3206"/>
          <a:stretch>
            <a:fillRect/>
          </a:stretch>
        </p:blipFill>
        <p:spPr>
          <a:xfrm>
            <a:off x="336233" y="3161313"/>
            <a:ext cx="1276740" cy="1273501"/>
          </a:xfrm>
          <a:prstGeom prst="rect">
            <a:avLst/>
          </a:prstGeom>
        </p:spPr>
      </p:pic>
      <p:sp>
        <p:nvSpPr>
          <p:cNvPr id="2" name="Title 1">
            <a:extLst>
              <a:ext uri="{FF2B5EF4-FFF2-40B4-BE49-F238E27FC236}">
                <a16:creationId xmlns:a16="http://schemas.microsoft.com/office/drawing/2014/main" id="{3B2EE9CD-9519-DBE9-C6FB-E4DBD036B137}"/>
              </a:ext>
            </a:extLst>
          </p:cNvPr>
          <p:cNvSpPr>
            <a:spLocks noGrp="1"/>
          </p:cNvSpPr>
          <p:nvPr>
            <p:ph type="title"/>
          </p:nvPr>
        </p:nvSpPr>
        <p:spPr/>
        <p:txBody>
          <a:bodyPr>
            <a:normAutofit/>
          </a:bodyPr>
          <a:lstStyle/>
          <a:p>
            <a:r>
              <a:rPr lang="en-US" dirty="0"/>
              <a:t>Special Olympics</a:t>
            </a:r>
          </a:p>
        </p:txBody>
      </p:sp>
      <p:sp>
        <p:nvSpPr>
          <p:cNvPr id="5" name="Content Placeholder 2">
            <a:extLst>
              <a:ext uri="{FF2B5EF4-FFF2-40B4-BE49-F238E27FC236}">
                <a16:creationId xmlns:a16="http://schemas.microsoft.com/office/drawing/2014/main" id="{613956EA-1A8D-5128-9F8A-52886645BDC3}"/>
              </a:ext>
            </a:extLst>
          </p:cNvPr>
          <p:cNvSpPr txBox="1">
            <a:spLocks/>
          </p:cNvSpPr>
          <p:nvPr/>
        </p:nvSpPr>
        <p:spPr>
          <a:xfrm>
            <a:off x="1214651" y="1252032"/>
            <a:ext cx="7929349" cy="516241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15000"/>
              </a:lnSpc>
              <a:spcBef>
                <a:spcPts val="0"/>
              </a:spcBef>
              <a:spcAft>
                <a:spcPts val="1000"/>
              </a:spcAft>
            </a:pPr>
            <a:r>
              <a:rPr lang="en-US" sz="2800" dirty="0">
                <a:ea typeface="Verdana" panose="020B0604030504040204" pitchFamily="34" charset="0"/>
                <a:cs typeface="Times New Roman" panose="02020603050405020304" pitchFamily="18" charset="0"/>
              </a:rPr>
              <a:t>No one has to get wet to serve or donate as an individual or team.   </a:t>
            </a:r>
          </a:p>
          <a:p>
            <a:pPr lvl="1">
              <a:lnSpc>
                <a:spcPct val="115000"/>
              </a:lnSpc>
              <a:spcBef>
                <a:spcPts val="0"/>
              </a:spcBef>
              <a:spcAft>
                <a:spcPts val="1000"/>
              </a:spcAft>
            </a:pPr>
            <a:r>
              <a:rPr lang="en-US" sz="2800" dirty="0">
                <a:ea typeface="Verdana" panose="020B0604030504040204" pitchFamily="34" charset="0"/>
                <a:cs typeface="Times New Roman" panose="02020603050405020304" pitchFamily="18" charset="0"/>
              </a:rPr>
              <a:t>For more information visit </a:t>
            </a:r>
            <a:r>
              <a:rPr lang="en-US" sz="2800" b="1" dirty="0">
                <a:ea typeface="Verdana" panose="020B0604030504040204" pitchFamily="34" charset="0"/>
                <a:cs typeface="Times New Roman" panose="02020603050405020304" pitchFamily="18" charset="0"/>
                <a:hlinkClick r:id="rId4"/>
              </a:rPr>
              <a:t>https://www.somd.org</a:t>
            </a:r>
            <a:r>
              <a:rPr lang="en-US" sz="2800" b="1" dirty="0">
                <a:ea typeface="Verdana" panose="020B0604030504040204" pitchFamily="34" charset="0"/>
                <a:cs typeface="Times New Roman" panose="02020603050405020304" pitchFamily="18" charset="0"/>
              </a:rPr>
              <a:t> </a:t>
            </a:r>
          </a:p>
          <a:p>
            <a:pPr marL="457200" lvl="1" indent="0">
              <a:lnSpc>
                <a:spcPct val="115000"/>
              </a:lnSpc>
              <a:spcBef>
                <a:spcPts val="0"/>
              </a:spcBef>
              <a:spcAft>
                <a:spcPts val="1000"/>
              </a:spcAft>
              <a:buNone/>
            </a:pPr>
            <a:endParaRPr lang="en-US" sz="2800" dirty="0">
              <a:ea typeface="Verdana" panose="020B0604030504040204" pitchFamily="34" charset="0"/>
              <a:cs typeface="Times New Roman" panose="02020603050405020304" pitchFamily="18" charset="0"/>
            </a:endParaRPr>
          </a:p>
          <a:p>
            <a:pPr marL="457200" lvl="1" indent="0">
              <a:lnSpc>
                <a:spcPct val="115000"/>
              </a:lnSpc>
              <a:spcBef>
                <a:spcPts val="0"/>
              </a:spcBef>
              <a:spcAft>
                <a:spcPts val="1000"/>
              </a:spcAft>
              <a:buNone/>
            </a:pPr>
            <a:endParaRPr lang="en-US" sz="2800" dirty="0">
              <a:ea typeface="Verdana" panose="020B0604030504040204" pitchFamily="34" charset="0"/>
              <a:cs typeface="Times New Roman" panose="02020603050405020304" pitchFamily="18" charset="0"/>
            </a:endParaRPr>
          </a:p>
          <a:p>
            <a:pPr marL="457200" lvl="1" indent="0">
              <a:lnSpc>
                <a:spcPct val="115000"/>
              </a:lnSpc>
              <a:spcBef>
                <a:spcPts val="0"/>
              </a:spcBef>
              <a:spcAft>
                <a:spcPts val="1000"/>
              </a:spcAft>
              <a:buNone/>
            </a:pPr>
            <a:r>
              <a:rPr lang="en-US" sz="2800" b="1" u="sng" dirty="0">
                <a:ea typeface="Verdana" panose="020B0604030504040204" pitchFamily="34" charset="0"/>
                <a:cs typeface="Times New Roman" panose="02020603050405020304" pitchFamily="18" charset="0"/>
              </a:rPr>
              <a:t>Dates to Remember:</a:t>
            </a:r>
          </a:p>
          <a:p>
            <a:pPr lvl="1">
              <a:lnSpc>
                <a:spcPct val="115000"/>
              </a:lnSpc>
              <a:spcBef>
                <a:spcPts val="0"/>
              </a:spcBef>
              <a:spcAft>
                <a:spcPts val="1000"/>
              </a:spcAft>
            </a:pPr>
            <a:r>
              <a:rPr lang="en-US" sz="2800" dirty="0">
                <a:ea typeface="Verdana" panose="020B0604030504040204" pitchFamily="34" charset="0"/>
                <a:cs typeface="Times New Roman" panose="02020603050405020304" pitchFamily="18" charset="0"/>
              </a:rPr>
              <a:t>Deep Creek Dunk January 21; Deep Creek Lake</a:t>
            </a:r>
          </a:p>
          <a:p>
            <a:pPr lvl="1">
              <a:lnSpc>
                <a:spcPct val="115000"/>
              </a:lnSpc>
              <a:spcBef>
                <a:spcPts val="0"/>
              </a:spcBef>
              <a:spcAft>
                <a:spcPts val="1000"/>
              </a:spcAft>
            </a:pPr>
            <a:r>
              <a:rPr lang="en-US" sz="2800" dirty="0">
                <a:ea typeface="Verdana" panose="020B0604030504040204" pitchFamily="34" charset="0"/>
                <a:cs typeface="Times New Roman" panose="02020603050405020304" pitchFamily="18" charset="0"/>
              </a:rPr>
              <a:t>Maryland Polar Bear Plunge January 31; Sandy Point State Park</a:t>
            </a:r>
          </a:p>
        </p:txBody>
      </p:sp>
      <p:pic>
        <p:nvPicPr>
          <p:cNvPr id="4" name="Picture 3" descr="Plunge_Logo">
            <a:extLst>
              <a:ext uri="{FF2B5EF4-FFF2-40B4-BE49-F238E27FC236}">
                <a16:creationId xmlns:a16="http://schemas.microsoft.com/office/drawing/2014/main" id="{230A8321-3E14-4563-FC2A-E8A08581A55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0400" y="2888406"/>
            <a:ext cx="1371600" cy="1477407"/>
          </a:xfrm>
          <a:prstGeom prst="rect">
            <a:avLst/>
          </a:prstGeom>
          <a:noFill/>
          <a:ln>
            <a:noFill/>
          </a:ln>
        </p:spPr>
      </p:pic>
      <p:pic>
        <p:nvPicPr>
          <p:cNvPr id="7" name="Picture 6" descr="Dunk_2020_Logo_Color">
            <a:extLst>
              <a:ext uri="{FF2B5EF4-FFF2-40B4-BE49-F238E27FC236}">
                <a16:creationId xmlns:a16="http://schemas.microsoft.com/office/drawing/2014/main" id="{174AA067-33A5-0831-118E-1DEC323DA82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73627" y="2877776"/>
            <a:ext cx="1355732" cy="1481328"/>
          </a:xfrm>
          <a:prstGeom prst="rect">
            <a:avLst/>
          </a:prstGeom>
          <a:noFill/>
          <a:ln>
            <a:noFill/>
          </a:ln>
        </p:spPr>
      </p:pic>
    </p:spTree>
    <p:extLst>
      <p:ext uri="{BB962C8B-B14F-4D97-AF65-F5344CB8AC3E}">
        <p14:creationId xmlns:p14="http://schemas.microsoft.com/office/powerpoint/2010/main" val="16624562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658BA-1B2B-318F-77C4-D8814834146D}"/>
            </a:ext>
          </a:extLst>
        </p:cNvPr>
        <p:cNvGrpSpPr/>
        <p:nvPr/>
      </p:nvGrpSpPr>
      <p:grpSpPr>
        <a:xfrm>
          <a:off x="0" y="0"/>
          <a:ext cx="0" cy="0"/>
          <a:chOff x="0" y="0"/>
          <a:chExt cx="0" cy="0"/>
        </a:xfrm>
      </p:grpSpPr>
      <p:sp>
        <p:nvSpPr>
          <p:cNvPr id="3" name="Oval 2">
            <a:extLst>
              <a:ext uri="{FF2B5EF4-FFF2-40B4-BE49-F238E27FC236}">
                <a16:creationId xmlns:a16="http://schemas.microsoft.com/office/drawing/2014/main" id="{8D642A4E-55D0-23B9-1725-CAB3CA650B55}"/>
              </a:ext>
            </a:extLst>
          </p:cNvPr>
          <p:cNvSpPr>
            <a:spLocks noChangeAspect="1"/>
          </p:cNvSpPr>
          <p:nvPr/>
        </p:nvSpPr>
        <p:spPr>
          <a:xfrm>
            <a:off x="-3011812" y="1827494"/>
            <a:ext cx="3983955" cy="3986784"/>
          </a:xfrm>
          <a:prstGeom prst="ellipse">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95CAE77-8F45-612C-2BC3-EB2FF8A2BCAD}"/>
              </a:ext>
            </a:extLst>
          </p:cNvPr>
          <p:cNvPicPr>
            <a:picLocks noChangeAspect="1"/>
          </p:cNvPicPr>
          <p:nvPr/>
        </p:nvPicPr>
        <p:blipFill>
          <a:blip r:embed="rId2"/>
          <a:srcRect l="12075" t="4967" r="6456" b="3307"/>
          <a:stretch>
            <a:fillRect/>
          </a:stretch>
        </p:blipFill>
        <p:spPr>
          <a:xfrm>
            <a:off x="-618008" y="1703268"/>
            <a:ext cx="1276740" cy="1315905"/>
          </a:xfrm>
          <a:prstGeom prst="rect">
            <a:avLst/>
          </a:prstGeom>
        </p:spPr>
      </p:pic>
      <p:pic>
        <p:nvPicPr>
          <p:cNvPr id="13" name="Picture 12">
            <a:extLst>
              <a:ext uri="{FF2B5EF4-FFF2-40B4-BE49-F238E27FC236}">
                <a16:creationId xmlns:a16="http://schemas.microsoft.com/office/drawing/2014/main" id="{84C74A04-AED9-205E-CF2C-B711DD988EB9}"/>
              </a:ext>
            </a:extLst>
          </p:cNvPr>
          <p:cNvPicPr>
            <a:picLocks noChangeAspect="1"/>
          </p:cNvPicPr>
          <p:nvPr/>
        </p:nvPicPr>
        <p:blipFill>
          <a:blip r:embed="rId3"/>
          <a:srcRect l="6898" t="6776" r="7062" b="3206"/>
          <a:stretch>
            <a:fillRect/>
          </a:stretch>
        </p:blipFill>
        <p:spPr>
          <a:xfrm>
            <a:off x="336233" y="3161313"/>
            <a:ext cx="1276740" cy="1273501"/>
          </a:xfrm>
          <a:prstGeom prst="rect">
            <a:avLst/>
          </a:prstGeom>
        </p:spPr>
      </p:pic>
      <p:sp>
        <p:nvSpPr>
          <p:cNvPr id="2" name="Title 1">
            <a:extLst>
              <a:ext uri="{FF2B5EF4-FFF2-40B4-BE49-F238E27FC236}">
                <a16:creationId xmlns:a16="http://schemas.microsoft.com/office/drawing/2014/main" id="{A9D2CDEF-3395-5609-D196-8976C67436A0}"/>
              </a:ext>
            </a:extLst>
          </p:cNvPr>
          <p:cNvSpPr>
            <a:spLocks noGrp="1"/>
          </p:cNvSpPr>
          <p:nvPr>
            <p:ph type="title"/>
          </p:nvPr>
        </p:nvSpPr>
        <p:spPr/>
        <p:txBody>
          <a:bodyPr>
            <a:normAutofit/>
          </a:bodyPr>
          <a:lstStyle/>
          <a:p>
            <a:r>
              <a:rPr lang="en-US" dirty="0"/>
              <a:t>For Life – Legislative Liaison</a:t>
            </a:r>
          </a:p>
        </p:txBody>
      </p:sp>
      <p:sp>
        <p:nvSpPr>
          <p:cNvPr id="5" name="Content Placeholder 2">
            <a:extLst>
              <a:ext uri="{FF2B5EF4-FFF2-40B4-BE49-F238E27FC236}">
                <a16:creationId xmlns:a16="http://schemas.microsoft.com/office/drawing/2014/main" id="{3002A4A4-FB5F-48CD-D3F6-82F269BDE16E}"/>
              </a:ext>
            </a:extLst>
          </p:cNvPr>
          <p:cNvSpPr txBox="1">
            <a:spLocks/>
          </p:cNvSpPr>
          <p:nvPr/>
        </p:nvSpPr>
        <p:spPr>
          <a:xfrm>
            <a:off x="1187355" y="1351128"/>
            <a:ext cx="7861111" cy="506331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lvl="1" indent="-285750"/>
            <a:r>
              <a:rPr lang="en-US" sz="2500" dirty="0">
                <a:ea typeface="Verdana" panose="020B0604030504040204" pitchFamily="34" charset="0"/>
              </a:rPr>
              <a:t>Friday, January 23 - National March for Life on the National Mall, Washington, D.C. </a:t>
            </a:r>
          </a:p>
          <a:p>
            <a:pPr lvl="2"/>
            <a:r>
              <a:rPr lang="en-US" sz="2500" dirty="0">
                <a:ea typeface="Verdana" panose="020B0604030504040204" pitchFamily="34" charset="0"/>
              </a:rPr>
              <a:t>Volunteers needed to distribute free KofC signs and hats on the National Mall prior to the march	</a:t>
            </a:r>
          </a:p>
          <a:p>
            <a:pPr marL="914400" lvl="2" indent="0">
              <a:buNone/>
            </a:pPr>
            <a:r>
              <a:rPr lang="en-US" sz="2500" dirty="0">
                <a:ea typeface="Verdana" panose="020B0604030504040204" pitchFamily="34" charset="0"/>
              </a:rPr>
              <a:t>	</a:t>
            </a:r>
          </a:p>
          <a:p>
            <a:pPr marL="742950" lvl="1" indent="-285750"/>
            <a:r>
              <a:rPr lang="en-US" sz="2500" dirty="0">
                <a:ea typeface="Verdana" panose="020B0604030504040204" pitchFamily="34" charset="0"/>
              </a:rPr>
              <a:t>Thursday, February 19, 2026 - Maryland Catholic Conference Virtual Advocacy Day</a:t>
            </a:r>
          </a:p>
          <a:p>
            <a:pPr lvl="2"/>
            <a:r>
              <a:rPr lang="en-US" sz="2500" dirty="0">
                <a:ea typeface="Verdana" panose="020B0604030504040204" pitchFamily="34" charset="0"/>
              </a:rPr>
              <a:t>One day, six issues, immeasurable impact </a:t>
            </a:r>
          </a:p>
          <a:p>
            <a:pPr lvl="2"/>
            <a:r>
              <a:rPr lang="en-US" sz="2500" dirty="0">
                <a:ea typeface="Verdana" panose="020B0604030504040204" pitchFamily="34" charset="0"/>
              </a:rPr>
              <a:t>hhtps://www.mdcatholic.org  </a:t>
            </a:r>
          </a:p>
          <a:p>
            <a:pPr marL="914400" lvl="2" indent="0">
              <a:buNone/>
            </a:pPr>
            <a:endParaRPr lang="en-US" sz="2500" dirty="0">
              <a:ea typeface="Verdana" panose="020B0604030504040204" pitchFamily="34" charset="0"/>
            </a:endParaRPr>
          </a:p>
          <a:p>
            <a:pPr marL="742950" lvl="1" indent="-285750"/>
            <a:r>
              <a:rPr lang="en-US" sz="2500" dirty="0">
                <a:ea typeface="Verdana" panose="020B0604030504040204" pitchFamily="34" charset="0"/>
              </a:rPr>
              <a:t>Monday, March 16, 2026 - Maryland March for Life, Saint Mary’s Parish, Annapolis</a:t>
            </a:r>
          </a:p>
          <a:p>
            <a:pPr marL="1200150" lvl="2" indent="-285750"/>
            <a:r>
              <a:rPr lang="en-US" sz="2500" dirty="0">
                <a:ea typeface="Verdana" panose="020B0604030504040204" pitchFamily="34" charset="0"/>
              </a:rPr>
              <a:t>https://mdmarchforlife.com </a:t>
            </a:r>
          </a:p>
          <a:p>
            <a:pPr marL="457200" lvl="1" indent="0">
              <a:lnSpc>
                <a:spcPct val="100000"/>
              </a:lnSpc>
              <a:spcBef>
                <a:spcPts val="0"/>
              </a:spcBef>
              <a:buNone/>
            </a:pPr>
            <a:endParaRPr lang="en-US"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671186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9C11E-09CF-EB95-51B6-FE1C49F16430}"/>
              </a:ext>
            </a:extLst>
          </p:cNvPr>
          <p:cNvSpPr>
            <a:spLocks noGrp="1"/>
          </p:cNvSpPr>
          <p:nvPr>
            <p:ph type="title"/>
          </p:nvPr>
        </p:nvSpPr>
        <p:spPr/>
        <p:txBody>
          <a:bodyPr>
            <a:normAutofit fontScale="90000"/>
          </a:bodyPr>
          <a:lstStyle/>
          <a:p>
            <a:r>
              <a:rPr lang="en-US" dirty="0"/>
              <a:t>National March for Life - Jan 23rd</a:t>
            </a:r>
          </a:p>
        </p:txBody>
      </p:sp>
      <p:sp>
        <p:nvSpPr>
          <p:cNvPr id="3" name="Content Placeholder 2">
            <a:extLst>
              <a:ext uri="{FF2B5EF4-FFF2-40B4-BE49-F238E27FC236}">
                <a16:creationId xmlns:a16="http://schemas.microsoft.com/office/drawing/2014/main" id="{517CD76E-5A23-2D4A-37E8-76F296619007}"/>
              </a:ext>
            </a:extLst>
          </p:cNvPr>
          <p:cNvSpPr>
            <a:spLocks noGrp="1"/>
          </p:cNvSpPr>
          <p:nvPr>
            <p:ph idx="1"/>
          </p:nvPr>
        </p:nvSpPr>
        <p:spPr>
          <a:xfrm>
            <a:off x="1" y="1897039"/>
            <a:ext cx="2565778" cy="4258578"/>
          </a:xfrm>
        </p:spPr>
        <p:txBody>
          <a:bodyPr>
            <a:normAutofit/>
          </a:bodyPr>
          <a:lstStyle/>
          <a:p>
            <a:r>
              <a:rPr lang="en-US" dirty="0"/>
              <a:t>Rally and concert on the National Mall 11:00 am  </a:t>
            </a:r>
          </a:p>
          <a:p>
            <a:endParaRPr lang="en-US" dirty="0"/>
          </a:p>
          <a:p>
            <a:r>
              <a:rPr lang="en-US" dirty="0"/>
              <a:t>March will begin at the conclusion of rally</a:t>
            </a:r>
          </a:p>
          <a:p>
            <a:pPr marL="0" indent="0" algn="ctr">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09E25D0C-C295-E65F-6FE7-4ABF6F895267}"/>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t="9769" b="4183"/>
          <a:stretch>
            <a:fillRect/>
          </a:stretch>
        </p:blipFill>
        <p:spPr>
          <a:xfrm>
            <a:off x="2464726" y="1542197"/>
            <a:ext cx="6679274" cy="4439629"/>
          </a:xfrm>
          <a:prstGeom prst="rect">
            <a:avLst/>
          </a:prstGeom>
        </p:spPr>
      </p:pic>
    </p:spTree>
    <p:extLst>
      <p:ext uri="{BB962C8B-B14F-4D97-AF65-F5344CB8AC3E}">
        <p14:creationId xmlns:p14="http://schemas.microsoft.com/office/powerpoint/2010/main" val="2677646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FC0E2-7AB9-1E64-BDE6-1F6134D0B1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E1F1F5-C13A-FCCA-ECDE-CC80892E46D7}"/>
              </a:ext>
            </a:extLst>
          </p:cNvPr>
          <p:cNvSpPr>
            <a:spLocks noGrp="1"/>
          </p:cNvSpPr>
          <p:nvPr>
            <p:ph type="title"/>
          </p:nvPr>
        </p:nvSpPr>
        <p:spPr/>
        <p:txBody>
          <a:bodyPr>
            <a:normAutofit/>
          </a:bodyPr>
          <a:lstStyle/>
          <a:p>
            <a:r>
              <a:rPr lang="en-US" dirty="0"/>
              <a:t>Faith</a:t>
            </a:r>
          </a:p>
        </p:txBody>
      </p:sp>
      <p:sp>
        <p:nvSpPr>
          <p:cNvPr id="3" name="Oval 2">
            <a:extLst>
              <a:ext uri="{FF2B5EF4-FFF2-40B4-BE49-F238E27FC236}">
                <a16:creationId xmlns:a16="http://schemas.microsoft.com/office/drawing/2014/main" id="{DFB4DDF5-3850-E5AB-E047-B1CBA2B9EB91}"/>
              </a:ext>
            </a:extLst>
          </p:cNvPr>
          <p:cNvSpPr>
            <a:spLocks noChangeAspect="1"/>
          </p:cNvSpPr>
          <p:nvPr/>
        </p:nvSpPr>
        <p:spPr>
          <a:xfrm>
            <a:off x="-3011812" y="1827494"/>
            <a:ext cx="3983955" cy="3986784"/>
          </a:xfrm>
          <a:prstGeom prst="ellipse">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3D0B5A2-D312-530F-B048-E249BF765F0E}"/>
              </a:ext>
            </a:extLst>
          </p:cNvPr>
          <p:cNvPicPr>
            <a:picLocks noChangeAspect="1"/>
          </p:cNvPicPr>
          <p:nvPr/>
        </p:nvPicPr>
        <p:blipFill rotWithShape="1">
          <a:blip r:embed="rId2"/>
          <a:srcRect l="9560" t="2095" r="3431" b="5581"/>
          <a:stretch>
            <a:fillRect/>
          </a:stretch>
        </p:blipFill>
        <p:spPr>
          <a:xfrm>
            <a:off x="333773" y="3182516"/>
            <a:ext cx="1276740" cy="1276740"/>
          </a:xfrm>
          <a:prstGeom prst="rect">
            <a:avLst/>
          </a:prstGeom>
        </p:spPr>
      </p:pic>
      <p:pic>
        <p:nvPicPr>
          <p:cNvPr id="11" name="Picture 10">
            <a:extLst>
              <a:ext uri="{FF2B5EF4-FFF2-40B4-BE49-F238E27FC236}">
                <a16:creationId xmlns:a16="http://schemas.microsoft.com/office/drawing/2014/main" id="{3B7BD38A-5FA3-1390-0BEC-7A55C5107E03}"/>
              </a:ext>
            </a:extLst>
          </p:cNvPr>
          <p:cNvPicPr>
            <a:picLocks noChangeAspect="1"/>
          </p:cNvPicPr>
          <p:nvPr/>
        </p:nvPicPr>
        <p:blipFill>
          <a:blip r:embed="rId3"/>
          <a:srcRect l="7328" t="3698" r="5562" b="5294"/>
          <a:stretch>
            <a:fillRect/>
          </a:stretch>
        </p:blipFill>
        <p:spPr>
          <a:xfrm>
            <a:off x="-687101" y="4849792"/>
            <a:ext cx="1279200" cy="1273501"/>
          </a:xfrm>
          <a:prstGeom prst="rect">
            <a:avLst/>
          </a:prstGeom>
        </p:spPr>
      </p:pic>
      <p:pic>
        <p:nvPicPr>
          <p:cNvPr id="12" name="Picture 11">
            <a:extLst>
              <a:ext uri="{FF2B5EF4-FFF2-40B4-BE49-F238E27FC236}">
                <a16:creationId xmlns:a16="http://schemas.microsoft.com/office/drawing/2014/main" id="{9FC0A1B2-F04F-244D-F610-E45663470F92}"/>
              </a:ext>
            </a:extLst>
          </p:cNvPr>
          <p:cNvPicPr>
            <a:picLocks noChangeAspect="1"/>
          </p:cNvPicPr>
          <p:nvPr/>
        </p:nvPicPr>
        <p:blipFill>
          <a:blip r:embed="rId4"/>
          <a:srcRect l="12075" t="4967" r="6456" b="3307"/>
          <a:stretch>
            <a:fillRect/>
          </a:stretch>
        </p:blipFill>
        <p:spPr>
          <a:xfrm>
            <a:off x="-1914205" y="1936351"/>
            <a:ext cx="1276740" cy="1315905"/>
          </a:xfrm>
          <a:prstGeom prst="rect">
            <a:avLst/>
          </a:prstGeom>
        </p:spPr>
      </p:pic>
      <p:pic>
        <p:nvPicPr>
          <p:cNvPr id="13" name="Picture 12">
            <a:extLst>
              <a:ext uri="{FF2B5EF4-FFF2-40B4-BE49-F238E27FC236}">
                <a16:creationId xmlns:a16="http://schemas.microsoft.com/office/drawing/2014/main" id="{79B5C9D8-38FC-D12A-02E9-44C61B3A5D22}"/>
              </a:ext>
            </a:extLst>
          </p:cNvPr>
          <p:cNvPicPr>
            <a:picLocks noChangeAspect="1"/>
          </p:cNvPicPr>
          <p:nvPr/>
        </p:nvPicPr>
        <p:blipFill>
          <a:blip r:embed="rId5"/>
          <a:srcRect l="6898" t="6776" r="7062" b="3206"/>
          <a:stretch>
            <a:fillRect/>
          </a:stretch>
        </p:blipFill>
        <p:spPr>
          <a:xfrm>
            <a:off x="-1914205" y="3712603"/>
            <a:ext cx="1276740" cy="1273501"/>
          </a:xfrm>
          <a:prstGeom prst="rect">
            <a:avLst/>
          </a:prstGeom>
        </p:spPr>
      </p:pic>
      <p:sp>
        <p:nvSpPr>
          <p:cNvPr id="7" name="TextBox 6">
            <a:extLst>
              <a:ext uri="{FF2B5EF4-FFF2-40B4-BE49-F238E27FC236}">
                <a16:creationId xmlns:a16="http://schemas.microsoft.com/office/drawing/2014/main" id="{72D7C67E-4B79-32CE-38C9-9A46CA5B96B2}"/>
              </a:ext>
            </a:extLst>
          </p:cNvPr>
          <p:cNvSpPr txBox="1"/>
          <p:nvPr/>
        </p:nvSpPr>
        <p:spPr>
          <a:xfrm>
            <a:off x="2916810" y="4580867"/>
            <a:ext cx="4060371" cy="769441"/>
          </a:xfrm>
          <a:prstGeom prst="rect">
            <a:avLst/>
          </a:prstGeom>
          <a:noFill/>
        </p:spPr>
        <p:txBody>
          <a:bodyPr wrap="square">
            <a:spAutoFit/>
          </a:bodyPr>
          <a:lstStyle/>
          <a:p>
            <a:pPr algn="ctr"/>
            <a:r>
              <a:rPr lang="en-US" sz="4400" b="1" dirty="0">
                <a:latin typeface="Arial Narrow" panose="020B0606020202030204" pitchFamily="34" charset="0"/>
              </a:rPr>
              <a:t>Michael Watson</a:t>
            </a:r>
          </a:p>
        </p:txBody>
      </p:sp>
      <p:pic>
        <p:nvPicPr>
          <p:cNvPr id="1026" name="Picture 2">
            <a:extLst>
              <a:ext uri="{FF2B5EF4-FFF2-40B4-BE49-F238E27FC236}">
                <a16:creationId xmlns:a16="http://schemas.microsoft.com/office/drawing/2014/main" id="{04F0D84F-E4D3-C5B9-0EE8-108532D0FEB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2755" b="5118"/>
          <a:stretch>
            <a:fillRect/>
          </a:stretch>
        </p:blipFill>
        <p:spPr bwMode="auto">
          <a:xfrm>
            <a:off x="3869310" y="1507692"/>
            <a:ext cx="2155371" cy="295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34389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55"/>
          <p:cNvSpPr txBox="1">
            <a:spLocks noGrp="1"/>
          </p:cNvSpPr>
          <p:nvPr>
            <p:ph type="title"/>
          </p:nvPr>
        </p:nvSpPr>
        <p:spPr>
          <a:xfrm>
            <a:off x="1540042" y="273525"/>
            <a:ext cx="7337271" cy="97850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Narrow"/>
              <a:buNone/>
            </a:pPr>
            <a:r>
              <a:rPr lang="en-US"/>
              <a:t>Imitating Saint Juan Diego</a:t>
            </a:r>
            <a:endParaRPr/>
          </a:p>
        </p:txBody>
      </p:sp>
      <p:sp>
        <p:nvSpPr>
          <p:cNvPr id="501" name="Google Shape;501;p55"/>
          <p:cNvSpPr/>
          <p:nvPr/>
        </p:nvSpPr>
        <p:spPr>
          <a:xfrm>
            <a:off x="-3011812" y="1827494"/>
            <a:ext cx="3983955" cy="3986784"/>
          </a:xfrm>
          <a:prstGeom prst="ellipse">
            <a:avLst/>
          </a:prstGeom>
          <a:noFill/>
          <a:ln w="762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02" name="Google Shape;502;p55"/>
          <p:cNvPicPr preferRelativeResize="0"/>
          <p:nvPr/>
        </p:nvPicPr>
        <p:blipFill rotWithShape="1">
          <a:blip r:embed="rId3">
            <a:alphaModFix/>
          </a:blip>
          <a:srcRect l="9559" t="2095" r="3431" b="5580"/>
          <a:stretch/>
        </p:blipFill>
        <p:spPr>
          <a:xfrm>
            <a:off x="333773" y="3182516"/>
            <a:ext cx="1276740" cy="1276740"/>
          </a:xfrm>
          <a:prstGeom prst="rect">
            <a:avLst/>
          </a:prstGeom>
          <a:noFill/>
          <a:ln>
            <a:noFill/>
          </a:ln>
        </p:spPr>
      </p:pic>
      <p:pic>
        <p:nvPicPr>
          <p:cNvPr id="503" name="Google Shape;503;p55"/>
          <p:cNvPicPr preferRelativeResize="0"/>
          <p:nvPr/>
        </p:nvPicPr>
        <p:blipFill rotWithShape="1">
          <a:blip r:embed="rId4">
            <a:alphaModFix/>
          </a:blip>
          <a:srcRect l="7328" t="3698" r="5561" b="5293"/>
          <a:stretch/>
        </p:blipFill>
        <p:spPr>
          <a:xfrm>
            <a:off x="-687101" y="4849792"/>
            <a:ext cx="1279200" cy="1273501"/>
          </a:xfrm>
          <a:prstGeom prst="rect">
            <a:avLst/>
          </a:prstGeom>
          <a:noFill/>
          <a:ln>
            <a:noFill/>
          </a:ln>
        </p:spPr>
      </p:pic>
      <p:pic>
        <p:nvPicPr>
          <p:cNvPr id="504" name="Google Shape;504;p55"/>
          <p:cNvPicPr preferRelativeResize="0"/>
          <p:nvPr/>
        </p:nvPicPr>
        <p:blipFill rotWithShape="1">
          <a:blip r:embed="rId5">
            <a:alphaModFix/>
          </a:blip>
          <a:srcRect l="12075" t="4967" r="6455" b="3306"/>
          <a:stretch/>
        </p:blipFill>
        <p:spPr>
          <a:xfrm>
            <a:off x="-1914205" y="1936351"/>
            <a:ext cx="1276740" cy="1315905"/>
          </a:xfrm>
          <a:prstGeom prst="rect">
            <a:avLst/>
          </a:prstGeom>
          <a:noFill/>
          <a:ln>
            <a:noFill/>
          </a:ln>
        </p:spPr>
      </p:pic>
      <p:pic>
        <p:nvPicPr>
          <p:cNvPr id="505" name="Google Shape;505;p55"/>
          <p:cNvPicPr preferRelativeResize="0"/>
          <p:nvPr/>
        </p:nvPicPr>
        <p:blipFill rotWithShape="1">
          <a:blip r:embed="rId6">
            <a:alphaModFix/>
          </a:blip>
          <a:srcRect l="6898" t="6776" r="7061" b="3205"/>
          <a:stretch/>
        </p:blipFill>
        <p:spPr>
          <a:xfrm>
            <a:off x="-1914205" y="3712603"/>
            <a:ext cx="1276740" cy="1273501"/>
          </a:xfrm>
          <a:prstGeom prst="rect">
            <a:avLst/>
          </a:prstGeom>
          <a:noFill/>
          <a:ln>
            <a:noFill/>
          </a:ln>
        </p:spPr>
      </p:pic>
      <p:pic>
        <p:nvPicPr>
          <p:cNvPr id="506" name="Google Shape;506;p55"/>
          <p:cNvPicPr preferRelativeResize="0"/>
          <p:nvPr/>
        </p:nvPicPr>
        <p:blipFill rotWithShape="1">
          <a:blip r:embed="rId7">
            <a:alphaModFix/>
          </a:blip>
          <a:srcRect/>
          <a:stretch/>
        </p:blipFill>
        <p:spPr>
          <a:xfrm>
            <a:off x="1610513" y="2651330"/>
            <a:ext cx="1826791" cy="2232425"/>
          </a:xfrm>
          <a:prstGeom prst="rect">
            <a:avLst/>
          </a:prstGeom>
          <a:noFill/>
          <a:ln>
            <a:noFill/>
          </a:ln>
        </p:spPr>
      </p:pic>
      <p:sp>
        <p:nvSpPr>
          <p:cNvPr id="507" name="Google Shape;507;p55"/>
          <p:cNvSpPr txBox="1"/>
          <p:nvPr/>
        </p:nvSpPr>
        <p:spPr>
          <a:xfrm>
            <a:off x="3296854" y="1413073"/>
            <a:ext cx="5708507" cy="4708941"/>
          </a:xfrm>
          <a:prstGeom prst="rect">
            <a:avLst/>
          </a:prstGeom>
          <a:noFill/>
          <a:ln>
            <a:noFill/>
          </a:ln>
        </p:spPr>
        <p:txBody>
          <a:bodyPr spcFirstLastPara="1" wrap="square" lIns="91425" tIns="45700" rIns="91425" bIns="45700" anchor="t" anchorCtr="0">
            <a:spAutoFit/>
          </a:bodyPr>
          <a:lstStyle/>
          <a:p>
            <a:pPr marL="0" marR="0" lvl="0" indent="-177800" algn="l" rtl="0">
              <a:spcBef>
                <a:spcPts val="0"/>
              </a:spcBef>
              <a:spcAft>
                <a:spcPts val="0"/>
              </a:spcAft>
              <a:buClr>
                <a:schemeClr val="dk1"/>
              </a:buClr>
              <a:buSzPts val="2800"/>
              <a:buFont typeface="Arial Narrow"/>
              <a:buChar char="•"/>
            </a:pPr>
            <a:r>
              <a:rPr lang="en-US" sz="3000" dirty="0">
                <a:solidFill>
                  <a:schemeClr val="dk1"/>
                </a:solidFill>
                <a:latin typeface="Arial Narrow"/>
                <a:ea typeface="Arial Narrow"/>
                <a:cs typeface="Arial Narrow"/>
                <a:sym typeface="Arial Narrow"/>
              </a:rPr>
              <a:t> Featured Program - counts as two credits for the Columbian Award</a:t>
            </a:r>
            <a:endParaRPr sz="3000" dirty="0"/>
          </a:p>
          <a:p>
            <a:pPr marL="0" marR="0" lvl="0" indent="-177800" algn="l" rtl="0">
              <a:spcBef>
                <a:spcPts val="0"/>
              </a:spcBef>
              <a:spcAft>
                <a:spcPts val="0"/>
              </a:spcAft>
              <a:buClr>
                <a:schemeClr val="dk1"/>
              </a:buClr>
              <a:buSzPts val="2800"/>
              <a:buFont typeface="Arial Narrow"/>
              <a:buChar char="•"/>
            </a:pPr>
            <a:r>
              <a:rPr lang="en-US" sz="3000" dirty="0">
                <a:solidFill>
                  <a:schemeClr val="dk1"/>
                </a:solidFill>
                <a:latin typeface="Arial Narrow"/>
                <a:ea typeface="Arial Narrow"/>
                <a:cs typeface="Arial Narrow"/>
                <a:sym typeface="Arial Narrow"/>
              </a:rPr>
              <a:t> Promotes devotion to St. Juan Diego and Our Lady of Guadalupe by offering parishes and families information on their lives and opportunities for prayer and acts of piety</a:t>
            </a:r>
            <a:endParaRPr sz="3000" dirty="0"/>
          </a:p>
          <a:p>
            <a:pPr marL="0" marR="0" lvl="0" indent="-177800" algn="l" rtl="0">
              <a:spcBef>
                <a:spcPts val="0"/>
              </a:spcBef>
              <a:spcAft>
                <a:spcPts val="0"/>
              </a:spcAft>
              <a:buClr>
                <a:schemeClr val="dk1"/>
              </a:buClr>
              <a:buSzPts val="2800"/>
              <a:buFont typeface="Arial Narrow"/>
              <a:buChar char="•"/>
            </a:pPr>
            <a:r>
              <a:rPr lang="en-US" sz="3000" dirty="0">
                <a:solidFill>
                  <a:schemeClr val="dk1"/>
                </a:solidFill>
                <a:latin typeface="Arial Narrow"/>
                <a:ea typeface="Arial Narrow"/>
                <a:cs typeface="Arial Narrow"/>
                <a:sym typeface="Arial Narrow"/>
              </a:rPr>
              <a:t> St. Juan Diego’s feast day on December 9 and Our Lady of Guadalupe’s feast day on December 12</a:t>
            </a:r>
            <a:endParaRPr sz="3000"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56"/>
          <p:cNvSpPr txBox="1">
            <a:spLocks noGrp="1"/>
          </p:cNvSpPr>
          <p:nvPr>
            <p:ph type="title"/>
          </p:nvPr>
        </p:nvSpPr>
        <p:spPr>
          <a:xfrm>
            <a:off x="1540042" y="273525"/>
            <a:ext cx="7337271" cy="97850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Narrow"/>
              <a:buNone/>
            </a:pPr>
            <a:r>
              <a:rPr lang="en-US"/>
              <a:t>Imitating Saint Juan Diego</a:t>
            </a:r>
            <a:endParaRPr/>
          </a:p>
        </p:txBody>
      </p:sp>
      <p:sp>
        <p:nvSpPr>
          <p:cNvPr id="513" name="Google Shape;513;p56"/>
          <p:cNvSpPr/>
          <p:nvPr/>
        </p:nvSpPr>
        <p:spPr>
          <a:xfrm>
            <a:off x="-3011812" y="1827494"/>
            <a:ext cx="3983955" cy="3986784"/>
          </a:xfrm>
          <a:prstGeom prst="ellipse">
            <a:avLst/>
          </a:prstGeom>
          <a:noFill/>
          <a:ln w="762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14" name="Google Shape;514;p56"/>
          <p:cNvPicPr preferRelativeResize="0"/>
          <p:nvPr/>
        </p:nvPicPr>
        <p:blipFill rotWithShape="1">
          <a:blip r:embed="rId3">
            <a:alphaModFix/>
          </a:blip>
          <a:srcRect l="9559" t="2095" r="3431" b="5580"/>
          <a:stretch/>
        </p:blipFill>
        <p:spPr>
          <a:xfrm>
            <a:off x="333773" y="3182516"/>
            <a:ext cx="1276740" cy="1276740"/>
          </a:xfrm>
          <a:prstGeom prst="rect">
            <a:avLst/>
          </a:prstGeom>
          <a:noFill/>
          <a:ln>
            <a:noFill/>
          </a:ln>
        </p:spPr>
      </p:pic>
      <p:pic>
        <p:nvPicPr>
          <p:cNvPr id="515" name="Google Shape;515;p56"/>
          <p:cNvPicPr preferRelativeResize="0"/>
          <p:nvPr/>
        </p:nvPicPr>
        <p:blipFill rotWithShape="1">
          <a:blip r:embed="rId4">
            <a:alphaModFix/>
          </a:blip>
          <a:srcRect l="7328" t="3698" r="5561" b="5293"/>
          <a:stretch/>
        </p:blipFill>
        <p:spPr>
          <a:xfrm>
            <a:off x="-687101" y="4849792"/>
            <a:ext cx="1279200" cy="1273501"/>
          </a:xfrm>
          <a:prstGeom prst="rect">
            <a:avLst/>
          </a:prstGeom>
          <a:noFill/>
          <a:ln>
            <a:noFill/>
          </a:ln>
        </p:spPr>
      </p:pic>
      <p:pic>
        <p:nvPicPr>
          <p:cNvPr id="516" name="Google Shape;516;p56"/>
          <p:cNvPicPr preferRelativeResize="0"/>
          <p:nvPr/>
        </p:nvPicPr>
        <p:blipFill rotWithShape="1">
          <a:blip r:embed="rId5">
            <a:alphaModFix/>
          </a:blip>
          <a:srcRect l="12075" t="4967" r="6455" b="3306"/>
          <a:stretch/>
        </p:blipFill>
        <p:spPr>
          <a:xfrm>
            <a:off x="-1914205" y="1936351"/>
            <a:ext cx="1276740" cy="1315905"/>
          </a:xfrm>
          <a:prstGeom prst="rect">
            <a:avLst/>
          </a:prstGeom>
          <a:noFill/>
          <a:ln>
            <a:noFill/>
          </a:ln>
        </p:spPr>
      </p:pic>
      <p:pic>
        <p:nvPicPr>
          <p:cNvPr id="517" name="Google Shape;517;p56"/>
          <p:cNvPicPr preferRelativeResize="0"/>
          <p:nvPr/>
        </p:nvPicPr>
        <p:blipFill rotWithShape="1">
          <a:blip r:embed="rId6">
            <a:alphaModFix/>
          </a:blip>
          <a:srcRect l="6898" t="6776" r="7061" b="3205"/>
          <a:stretch/>
        </p:blipFill>
        <p:spPr>
          <a:xfrm>
            <a:off x="-1914205" y="3712603"/>
            <a:ext cx="1276740" cy="1273501"/>
          </a:xfrm>
          <a:prstGeom prst="rect">
            <a:avLst/>
          </a:prstGeom>
          <a:noFill/>
          <a:ln>
            <a:noFill/>
          </a:ln>
        </p:spPr>
      </p:pic>
      <p:pic>
        <p:nvPicPr>
          <p:cNvPr id="518" name="Google Shape;518;p56"/>
          <p:cNvPicPr preferRelativeResize="0"/>
          <p:nvPr/>
        </p:nvPicPr>
        <p:blipFill rotWithShape="1">
          <a:blip r:embed="rId7">
            <a:alphaModFix/>
          </a:blip>
          <a:srcRect/>
          <a:stretch/>
        </p:blipFill>
        <p:spPr>
          <a:xfrm>
            <a:off x="1610513" y="2312787"/>
            <a:ext cx="1826791" cy="2232425"/>
          </a:xfrm>
          <a:prstGeom prst="rect">
            <a:avLst/>
          </a:prstGeom>
          <a:noFill/>
          <a:ln>
            <a:noFill/>
          </a:ln>
        </p:spPr>
      </p:pic>
      <p:sp>
        <p:nvSpPr>
          <p:cNvPr id="519" name="Google Shape;519;p56"/>
          <p:cNvSpPr txBox="1"/>
          <p:nvPr/>
        </p:nvSpPr>
        <p:spPr>
          <a:xfrm>
            <a:off x="3385456" y="1478610"/>
            <a:ext cx="5491857" cy="4708941"/>
          </a:xfrm>
          <a:prstGeom prst="rect">
            <a:avLst/>
          </a:prstGeom>
          <a:noFill/>
          <a:ln>
            <a:noFill/>
          </a:ln>
        </p:spPr>
        <p:txBody>
          <a:bodyPr spcFirstLastPara="1" wrap="square" lIns="91425" tIns="45700" rIns="91425" bIns="45700" anchor="t" anchorCtr="0">
            <a:spAutoFit/>
          </a:bodyPr>
          <a:lstStyle/>
          <a:p>
            <a:pPr marL="514350" marR="0" lvl="0" indent="-514350" algn="l" rtl="0">
              <a:spcBef>
                <a:spcPts val="0"/>
              </a:spcBef>
              <a:spcAft>
                <a:spcPts val="0"/>
              </a:spcAft>
              <a:buClr>
                <a:schemeClr val="dk1"/>
              </a:buClr>
              <a:buSzPts val="2800"/>
              <a:buFont typeface="Calibri"/>
              <a:buAutoNum type="arabicPeriod"/>
            </a:pPr>
            <a:r>
              <a:rPr lang="en-US" sz="3000" dirty="0">
                <a:solidFill>
                  <a:schemeClr val="dk1"/>
                </a:solidFill>
                <a:latin typeface="Arial Narrow"/>
                <a:ea typeface="Arial Narrow"/>
                <a:cs typeface="Arial Narrow"/>
                <a:sym typeface="Arial Narrow"/>
              </a:rPr>
              <a:t>Coordinate a traveling image of Our Lady of Guadalupe - Available soon at Supplies Online</a:t>
            </a:r>
            <a:endParaRPr sz="3000" dirty="0"/>
          </a:p>
          <a:p>
            <a:pPr marL="514350" marR="0" lvl="0" indent="-514350" algn="l" rtl="0">
              <a:spcBef>
                <a:spcPts val="0"/>
              </a:spcBef>
              <a:spcAft>
                <a:spcPts val="0"/>
              </a:spcAft>
              <a:buClr>
                <a:schemeClr val="dk1"/>
              </a:buClr>
              <a:buSzPts val="2800"/>
              <a:buFont typeface="Calibri"/>
              <a:buAutoNum type="arabicPeriod"/>
            </a:pPr>
            <a:r>
              <a:rPr lang="en-US" sz="3000" dirty="0">
                <a:solidFill>
                  <a:schemeClr val="dk1"/>
                </a:solidFill>
                <a:latin typeface="Arial Narrow"/>
                <a:ea typeface="Arial Narrow"/>
                <a:cs typeface="Arial Narrow"/>
                <a:sym typeface="Arial Narrow"/>
              </a:rPr>
              <a:t>Conduct a prayer service in honor of St. Juan Diego or Our Lady of Guadalupe </a:t>
            </a:r>
            <a:endParaRPr sz="3000" dirty="0"/>
          </a:p>
          <a:p>
            <a:pPr marL="514350" marR="0" lvl="0" indent="-514350" algn="l" rtl="0">
              <a:spcBef>
                <a:spcPts val="0"/>
              </a:spcBef>
              <a:spcAft>
                <a:spcPts val="0"/>
              </a:spcAft>
              <a:buClr>
                <a:schemeClr val="dk1"/>
              </a:buClr>
              <a:buSzPts val="2800"/>
              <a:buFont typeface="Calibri"/>
              <a:buAutoNum type="arabicPeriod"/>
            </a:pPr>
            <a:r>
              <a:rPr lang="en-US" sz="3000" dirty="0">
                <a:solidFill>
                  <a:schemeClr val="dk1"/>
                </a:solidFill>
                <a:latin typeface="Arial Narrow"/>
                <a:ea typeface="Arial Narrow"/>
                <a:cs typeface="Arial Narrow"/>
                <a:sym typeface="Arial Narrow"/>
              </a:rPr>
              <a:t>Plan a retreat focused on living life according to St. Juan Diego’s example or the message of Our Lady of Guadalupe</a:t>
            </a:r>
            <a:endParaRPr sz="3000"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57"/>
          <p:cNvSpPr txBox="1">
            <a:spLocks noGrp="1"/>
          </p:cNvSpPr>
          <p:nvPr>
            <p:ph type="title"/>
          </p:nvPr>
        </p:nvSpPr>
        <p:spPr>
          <a:xfrm>
            <a:off x="1540042" y="273525"/>
            <a:ext cx="7337400" cy="978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Narrow"/>
              <a:buNone/>
            </a:pPr>
            <a:r>
              <a:rPr lang="en-US"/>
              <a:t>!Viva Christos Rey!</a:t>
            </a:r>
            <a:endParaRPr/>
          </a:p>
        </p:txBody>
      </p:sp>
      <p:sp>
        <p:nvSpPr>
          <p:cNvPr id="525" name="Google Shape;525;p57"/>
          <p:cNvSpPr/>
          <p:nvPr/>
        </p:nvSpPr>
        <p:spPr>
          <a:xfrm>
            <a:off x="-3011812" y="1827494"/>
            <a:ext cx="3984000" cy="3986700"/>
          </a:xfrm>
          <a:prstGeom prst="ellipse">
            <a:avLst/>
          </a:prstGeom>
          <a:noFill/>
          <a:ln w="762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526" name="Google Shape;526;p57"/>
          <p:cNvPicPr preferRelativeResize="0"/>
          <p:nvPr/>
        </p:nvPicPr>
        <p:blipFill rotWithShape="1">
          <a:blip r:embed="rId3">
            <a:alphaModFix/>
          </a:blip>
          <a:srcRect l="9562" t="2095" r="3428" b="5576"/>
          <a:stretch/>
        </p:blipFill>
        <p:spPr>
          <a:xfrm>
            <a:off x="333773" y="3182516"/>
            <a:ext cx="1276740" cy="1276740"/>
          </a:xfrm>
          <a:prstGeom prst="rect">
            <a:avLst/>
          </a:prstGeom>
          <a:noFill/>
          <a:ln>
            <a:noFill/>
          </a:ln>
        </p:spPr>
      </p:pic>
      <p:pic>
        <p:nvPicPr>
          <p:cNvPr id="527" name="Google Shape;527;p57"/>
          <p:cNvPicPr preferRelativeResize="0"/>
          <p:nvPr/>
        </p:nvPicPr>
        <p:blipFill rotWithShape="1">
          <a:blip r:embed="rId4">
            <a:alphaModFix/>
          </a:blip>
          <a:srcRect l="7325" t="3694" r="5566" b="5296"/>
          <a:stretch/>
        </p:blipFill>
        <p:spPr>
          <a:xfrm>
            <a:off x="-687101" y="4849792"/>
            <a:ext cx="1279200" cy="1273501"/>
          </a:xfrm>
          <a:prstGeom prst="rect">
            <a:avLst/>
          </a:prstGeom>
          <a:noFill/>
          <a:ln>
            <a:noFill/>
          </a:ln>
        </p:spPr>
      </p:pic>
      <p:pic>
        <p:nvPicPr>
          <p:cNvPr id="528" name="Google Shape;528;p57"/>
          <p:cNvPicPr preferRelativeResize="0"/>
          <p:nvPr/>
        </p:nvPicPr>
        <p:blipFill rotWithShape="1">
          <a:blip r:embed="rId5">
            <a:alphaModFix/>
          </a:blip>
          <a:srcRect l="12073" t="4971" r="6460" b="3302"/>
          <a:stretch/>
        </p:blipFill>
        <p:spPr>
          <a:xfrm>
            <a:off x="-1914205" y="1936351"/>
            <a:ext cx="1276740" cy="1315905"/>
          </a:xfrm>
          <a:prstGeom prst="rect">
            <a:avLst/>
          </a:prstGeom>
          <a:noFill/>
          <a:ln>
            <a:noFill/>
          </a:ln>
        </p:spPr>
      </p:pic>
      <p:pic>
        <p:nvPicPr>
          <p:cNvPr id="529" name="Google Shape;529;p57"/>
          <p:cNvPicPr preferRelativeResize="0"/>
          <p:nvPr/>
        </p:nvPicPr>
        <p:blipFill rotWithShape="1">
          <a:blip r:embed="rId6">
            <a:alphaModFix/>
          </a:blip>
          <a:srcRect l="6900" t="6778" r="7063" b="3204"/>
          <a:stretch/>
        </p:blipFill>
        <p:spPr>
          <a:xfrm>
            <a:off x="-1914205" y="3712603"/>
            <a:ext cx="1276740" cy="1273501"/>
          </a:xfrm>
          <a:prstGeom prst="rect">
            <a:avLst/>
          </a:prstGeom>
          <a:noFill/>
          <a:ln>
            <a:noFill/>
          </a:ln>
        </p:spPr>
      </p:pic>
      <p:sp>
        <p:nvSpPr>
          <p:cNvPr id="530" name="Google Shape;530;p57"/>
          <p:cNvSpPr txBox="1"/>
          <p:nvPr/>
        </p:nvSpPr>
        <p:spPr>
          <a:xfrm>
            <a:off x="3296899" y="1302385"/>
            <a:ext cx="5708405" cy="3785611"/>
          </a:xfrm>
          <a:prstGeom prst="rect">
            <a:avLst/>
          </a:prstGeom>
          <a:noFill/>
          <a:ln>
            <a:noFill/>
          </a:ln>
        </p:spPr>
        <p:txBody>
          <a:bodyPr spcFirstLastPara="1" wrap="square" lIns="91425" tIns="45700" rIns="91425" bIns="45700" anchor="t" anchorCtr="0">
            <a:spAutoFit/>
          </a:bodyPr>
          <a:lstStyle/>
          <a:p>
            <a:pPr marL="0" marR="0" lvl="0" indent="-177800" algn="l" rtl="0">
              <a:spcBef>
                <a:spcPts val="0"/>
              </a:spcBef>
              <a:spcAft>
                <a:spcPts val="0"/>
              </a:spcAft>
              <a:buClr>
                <a:schemeClr val="dk1"/>
              </a:buClr>
              <a:buSzPts val="2800"/>
              <a:buFont typeface="Arial Narrow"/>
              <a:buChar char="•"/>
            </a:pPr>
            <a:r>
              <a:rPr lang="en-US" sz="3000" b="0" i="0" u="none" strike="noStrike" cap="none" dirty="0">
                <a:solidFill>
                  <a:schemeClr val="dk1"/>
                </a:solidFill>
                <a:latin typeface="Arial Narrow"/>
                <a:ea typeface="Arial Narrow"/>
                <a:cs typeface="Arial Narrow"/>
                <a:sym typeface="Arial Narrow"/>
              </a:rPr>
              <a:t> Featured Program - counts as two credits for the Columbian Award</a:t>
            </a:r>
            <a:endParaRPr sz="3000" dirty="0"/>
          </a:p>
          <a:p>
            <a:pPr marL="0" marR="0" lvl="0" indent="-177800" algn="l" rtl="0">
              <a:spcBef>
                <a:spcPts val="0"/>
              </a:spcBef>
              <a:spcAft>
                <a:spcPts val="0"/>
              </a:spcAft>
              <a:buClr>
                <a:schemeClr val="dk1"/>
              </a:buClr>
              <a:buSzPts val="2800"/>
              <a:buFont typeface="Arial Narrow"/>
              <a:buChar char="•"/>
            </a:pPr>
            <a:r>
              <a:rPr lang="en-US" sz="3000" b="0" i="0" u="none" strike="noStrike" cap="none" dirty="0">
                <a:solidFill>
                  <a:schemeClr val="dk1"/>
                </a:solidFill>
                <a:latin typeface="Arial Narrow"/>
                <a:ea typeface="Arial Narrow"/>
                <a:cs typeface="Arial Narrow"/>
                <a:sym typeface="Arial Narrow"/>
              </a:rPr>
              <a:t> </a:t>
            </a:r>
            <a:r>
              <a:rPr lang="en-US" sz="3000" dirty="0">
                <a:solidFill>
                  <a:schemeClr val="dk1"/>
                </a:solidFill>
                <a:latin typeface="Arial Narrow"/>
                <a:ea typeface="Arial Narrow"/>
                <a:cs typeface="Arial Narrow"/>
                <a:sym typeface="Arial Narrow"/>
              </a:rPr>
              <a:t>Celebrates the sanctity of the Mexican Martyrs killed for their faith during the religious persecution of Catholics by the Mexican government in the early 20th century.</a:t>
            </a:r>
            <a:endParaRPr sz="3000" dirty="0"/>
          </a:p>
          <a:p>
            <a:pPr marL="0" marR="0" lvl="0" indent="-177800" algn="l" rtl="0">
              <a:spcBef>
                <a:spcPts val="0"/>
              </a:spcBef>
              <a:spcAft>
                <a:spcPts val="0"/>
              </a:spcAft>
              <a:buClr>
                <a:schemeClr val="dk1"/>
              </a:buClr>
              <a:buSzPts val="2800"/>
              <a:buFont typeface="Arial Narrow"/>
              <a:buChar char="•"/>
            </a:pPr>
            <a:endParaRPr sz="3000" dirty="0"/>
          </a:p>
        </p:txBody>
      </p:sp>
      <p:pic>
        <p:nvPicPr>
          <p:cNvPr id="531" name="Google Shape;531;p57"/>
          <p:cNvPicPr preferRelativeResize="0"/>
          <p:nvPr/>
        </p:nvPicPr>
        <p:blipFill>
          <a:blip r:embed="rId7">
            <a:alphaModFix/>
          </a:blip>
          <a:stretch>
            <a:fillRect/>
          </a:stretch>
        </p:blipFill>
        <p:spPr>
          <a:xfrm>
            <a:off x="1673749" y="2190466"/>
            <a:ext cx="1623150" cy="2010225"/>
          </a:xfrm>
          <a:prstGeom prst="rect">
            <a:avLst/>
          </a:prstGeom>
          <a:noFill/>
          <a:ln>
            <a:noFill/>
          </a:ln>
        </p:spPr>
      </p:pic>
      <p:sp>
        <p:nvSpPr>
          <p:cNvPr id="2" name="TextBox 1">
            <a:extLst>
              <a:ext uri="{FF2B5EF4-FFF2-40B4-BE49-F238E27FC236}">
                <a16:creationId xmlns:a16="http://schemas.microsoft.com/office/drawing/2014/main" id="{EC7EC0D0-6B14-6B2E-9D3B-FA341015E52A}"/>
              </a:ext>
            </a:extLst>
          </p:cNvPr>
          <p:cNvSpPr txBox="1"/>
          <p:nvPr/>
        </p:nvSpPr>
        <p:spPr>
          <a:xfrm>
            <a:off x="1048921" y="4667534"/>
            <a:ext cx="7828521" cy="1815882"/>
          </a:xfrm>
          <a:prstGeom prst="rect">
            <a:avLst/>
          </a:prstGeom>
          <a:noFill/>
        </p:spPr>
        <p:txBody>
          <a:bodyPr wrap="square" rtlCol="0">
            <a:spAutoFit/>
          </a:bodyPr>
          <a:lstStyle/>
          <a:p>
            <a:r>
              <a:rPr lang="en-US" sz="2800" dirty="0">
                <a:solidFill>
                  <a:schemeClr val="dk1"/>
                </a:solidFill>
                <a:latin typeface="Arial Narrow"/>
                <a:ea typeface="Arial Narrow"/>
                <a:cs typeface="Arial Narrow"/>
                <a:sym typeface="Arial Narrow"/>
              </a:rPr>
              <a:t>St. Luis Batis </a:t>
            </a:r>
            <a:r>
              <a:rPr lang="en-US" sz="2800" dirty="0" err="1">
                <a:solidFill>
                  <a:schemeClr val="dk1"/>
                </a:solidFill>
                <a:latin typeface="Arial Narrow"/>
                <a:ea typeface="Arial Narrow"/>
                <a:cs typeface="Arial Narrow"/>
                <a:sym typeface="Arial Narrow"/>
              </a:rPr>
              <a:t>Sáinz</a:t>
            </a:r>
            <a:r>
              <a:rPr lang="en-US" sz="2800" dirty="0">
                <a:solidFill>
                  <a:schemeClr val="dk1"/>
                </a:solidFill>
                <a:latin typeface="Arial Narrow"/>
                <a:ea typeface="Arial Narrow"/>
                <a:cs typeface="Arial Narrow"/>
                <a:sym typeface="Arial Narrow"/>
              </a:rPr>
              <a:t>, St. José María Robles Hurtado, St. Mateo Correa Magallanes, St. Miguel de la Mora de la Mora, St. Rodrigo Aguilar Alemán, St. Pedro de Jesús Maldonado Lucero - All Knights of Columbus</a:t>
            </a:r>
            <a:endParaRPr lang="en-US" sz="2800"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58"/>
          <p:cNvSpPr txBox="1">
            <a:spLocks noGrp="1"/>
          </p:cNvSpPr>
          <p:nvPr>
            <p:ph type="title"/>
          </p:nvPr>
        </p:nvSpPr>
        <p:spPr>
          <a:xfrm>
            <a:off x="1540042" y="273525"/>
            <a:ext cx="7337400" cy="978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Narrow"/>
              <a:buNone/>
            </a:pPr>
            <a:r>
              <a:rPr lang="en-US"/>
              <a:t>!Viva Cristo Rey!</a:t>
            </a:r>
            <a:endParaRPr/>
          </a:p>
        </p:txBody>
      </p:sp>
      <p:sp>
        <p:nvSpPr>
          <p:cNvPr id="537" name="Google Shape;537;p58"/>
          <p:cNvSpPr/>
          <p:nvPr/>
        </p:nvSpPr>
        <p:spPr>
          <a:xfrm>
            <a:off x="-3011812" y="1827494"/>
            <a:ext cx="3984000" cy="3986700"/>
          </a:xfrm>
          <a:prstGeom prst="ellipse">
            <a:avLst/>
          </a:prstGeom>
          <a:noFill/>
          <a:ln w="762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538" name="Google Shape;538;p58"/>
          <p:cNvPicPr preferRelativeResize="0"/>
          <p:nvPr/>
        </p:nvPicPr>
        <p:blipFill rotWithShape="1">
          <a:blip r:embed="rId3">
            <a:alphaModFix/>
          </a:blip>
          <a:srcRect l="9562" t="2095" r="3428" b="5576"/>
          <a:stretch/>
        </p:blipFill>
        <p:spPr>
          <a:xfrm>
            <a:off x="333773" y="3182516"/>
            <a:ext cx="1276740" cy="1276740"/>
          </a:xfrm>
          <a:prstGeom prst="rect">
            <a:avLst/>
          </a:prstGeom>
          <a:noFill/>
          <a:ln>
            <a:noFill/>
          </a:ln>
        </p:spPr>
      </p:pic>
      <p:pic>
        <p:nvPicPr>
          <p:cNvPr id="539" name="Google Shape;539;p58"/>
          <p:cNvPicPr preferRelativeResize="0"/>
          <p:nvPr/>
        </p:nvPicPr>
        <p:blipFill rotWithShape="1">
          <a:blip r:embed="rId4">
            <a:alphaModFix/>
          </a:blip>
          <a:srcRect l="7325" t="3694" r="5566" b="5296"/>
          <a:stretch/>
        </p:blipFill>
        <p:spPr>
          <a:xfrm>
            <a:off x="-687101" y="4849792"/>
            <a:ext cx="1279200" cy="1273501"/>
          </a:xfrm>
          <a:prstGeom prst="rect">
            <a:avLst/>
          </a:prstGeom>
          <a:noFill/>
          <a:ln>
            <a:noFill/>
          </a:ln>
        </p:spPr>
      </p:pic>
      <p:pic>
        <p:nvPicPr>
          <p:cNvPr id="540" name="Google Shape;540;p58"/>
          <p:cNvPicPr preferRelativeResize="0"/>
          <p:nvPr/>
        </p:nvPicPr>
        <p:blipFill rotWithShape="1">
          <a:blip r:embed="rId5">
            <a:alphaModFix/>
          </a:blip>
          <a:srcRect l="12073" t="4971" r="6460" b="3302"/>
          <a:stretch/>
        </p:blipFill>
        <p:spPr>
          <a:xfrm>
            <a:off x="-1914205" y="1936351"/>
            <a:ext cx="1276740" cy="1315905"/>
          </a:xfrm>
          <a:prstGeom prst="rect">
            <a:avLst/>
          </a:prstGeom>
          <a:noFill/>
          <a:ln>
            <a:noFill/>
          </a:ln>
        </p:spPr>
      </p:pic>
      <p:pic>
        <p:nvPicPr>
          <p:cNvPr id="541" name="Google Shape;541;p58"/>
          <p:cNvPicPr preferRelativeResize="0"/>
          <p:nvPr/>
        </p:nvPicPr>
        <p:blipFill rotWithShape="1">
          <a:blip r:embed="rId6">
            <a:alphaModFix/>
          </a:blip>
          <a:srcRect l="6900" t="6778" r="7063" b="3204"/>
          <a:stretch/>
        </p:blipFill>
        <p:spPr>
          <a:xfrm>
            <a:off x="-1914205" y="3712603"/>
            <a:ext cx="1276740" cy="1273501"/>
          </a:xfrm>
          <a:prstGeom prst="rect">
            <a:avLst/>
          </a:prstGeom>
          <a:noFill/>
          <a:ln>
            <a:noFill/>
          </a:ln>
        </p:spPr>
      </p:pic>
      <p:sp>
        <p:nvSpPr>
          <p:cNvPr id="542" name="Google Shape;542;p58"/>
          <p:cNvSpPr txBox="1"/>
          <p:nvPr/>
        </p:nvSpPr>
        <p:spPr>
          <a:xfrm>
            <a:off x="3385642" y="1404194"/>
            <a:ext cx="5491800" cy="4833300"/>
          </a:xfrm>
          <a:prstGeom prst="rect">
            <a:avLst/>
          </a:prstGeom>
          <a:noFill/>
          <a:ln>
            <a:noFill/>
          </a:ln>
        </p:spPr>
        <p:txBody>
          <a:bodyPr spcFirstLastPara="1" wrap="square" lIns="91425" tIns="45700" rIns="91425" bIns="45700" anchor="t" anchorCtr="0">
            <a:spAutoFit/>
          </a:bodyPr>
          <a:lstStyle/>
          <a:p>
            <a:pPr marL="514350" marR="0" lvl="0" indent="-514350" algn="l" rtl="0">
              <a:spcBef>
                <a:spcPts val="0"/>
              </a:spcBef>
              <a:spcAft>
                <a:spcPts val="0"/>
              </a:spcAft>
              <a:buClr>
                <a:schemeClr val="dk1"/>
              </a:buClr>
              <a:buSzPts val="2800"/>
              <a:buFont typeface="Calibri"/>
              <a:buAutoNum type="arabicPeriod"/>
            </a:pPr>
            <a:r>
              <a:rPr lang="en-US" sz="2800" dirty="0">
                <a:solidFill>
                  <a:schemeClr val="dk1"/>
                </a:solidFill>
                <a:latin typeface="Arial Narrow"/>
                <a:ea typeface="Arial Narrow"/>
                <a:cs typeface="Arial Narrow"/>
                <a:sym typeface="Arial Narrow"/>
              </a:rPr>
              <a:t>Mass and Prayers leading to the May 21 feast day</a:t>
            </a:r>
            <a:endParaRPr dirty="0"/>
          </a:p>
          <a:p>
            <a:pPr marL="514350" marR="0" lvl="0" indent="-514350" algn="l" rtl="0">
              <a:spcBef>
                <a:spcPts val="0"/>
              </a:spcBef>
              <a:spcAft>
                <a:spcPts val="0"/>
              </a:spcAft>
              <a:buClr>
                <a:schemeClr val="dk1"/>
              </a:buClr>
              <a:buSzPts val="2800"/>
              <a:buFont typeface="Calibri"/>
              <a:buAutoNum type="arabicPeriod"/>
            </a:pPr>
            <a:r>
              <a:rPr lang="en-US" sz="2800" dirty="0">
                <a:solidFill>
                  <a:schemeClr val="dk1"/>
                </a:solidFill>
                <a:latin typeface="Arial Narrow"/>
                <a:ea typeface="Arial Narrow"/>
                <a:cs typeface="Arial Narrow"/>
                <a:sym typeface="Arial Narrow"/>
              </a:rPr>
              <a:t>Prayer service to the Mexican Martyrs Novena leading up to the Solemnity of Christ the King or the Mexican Martyrs’ Nov. 20 feast day which commemorates the following Knights of Columbus: Bl. José Trinidad Rangel Montaño, Bl. Andrés Solá y </a:t>
            </a:r>
            <a:r>
              <a:rPr lang="en-US" sz="2800" dirty="0" err="1">
                <a:solidFill>
                  <a:schemeClr val="dk1"/>
                </a:solidFill>
                <a:latin typeface="Arial Narrow"/>
                <a:ea typeface="Arial Narrow"/>
                <a:cs typeface="Arial Narrow"/>
                <a:sym typeface="Arial Narrow"/>
              </a:rPr>
              <a:t>Molist</a:t>
            </a:r>
            <a:r>
              <a:rPr lang="en-US" sz="2800" dirty="0">
                <a:solidFill>
                  <a:schemeClr val="dk1"/>
                </a:solidFill>
                <a:latin typeface="Arial Narrow"/>
                <a:ea typeface="Arial Narrow"/>
                <a:cs typeface="Arial Narrow"/>
                <a:sym typeface="Arial Narrow"/>
              </a:rPr>
              <a:t>, Bl. Leonardo  Pérez Larios</a:t>
            </a:r>
            <a:endParaRPr dirty="0"/>
          </a:p>
        </p:txBody>
      </p:sp>
      <p:pic>
        <p:nvPicPr>
          <p:cNvPr id="543" name="Google Shape;543;p58"/>
          <p:cNvPicPr preferRelativeResize="0"/>
          <p:nvPr/>
        </p:nvPicPr>
        <p:blipFill>
          <a:blip r:embed="rId7">
            <a:alphaModFix/>
          </a:blip>
          <a:stretch>
            <a:fillRect/>
          </a:stretch>
        </p:blipFill>
        <p:spPr>
          <a:xfrm>
            <a:off x="1686502" y="2594303"/>
            <a:ext cx="1623150" cy="2010225"/>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59"/>
          <p:cNvSpPr txBox="1">
            <a:spLocks noGrp="1"/>
          </p:cNvSpPr>
          <p:nvPr>
            <p:ph type="title"/>
          </p:nvPr>
        </p:nvSpPr>
        <p:spPr>
          <a:xfrm>
            <a:off x="1540042" y="273525"/>
            <a:ext cx="7337271" cy="978508"/>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Arial Narrow"/>
              <a:buNone/>
            </a:pPr>
            <a:r>
              <a:rPr lang="en-US"/>
              <a:t>Refund Support Vocations Program</a:t>
            </a:r>
            <a:endParaRPr/>
          </a:p>
        </p:txBody>
      </p:sp>
      <p:sp>
        <p:nvSpPr>
          <p:cNvPr id="549" name="Google Shape;549;p59"/>
          <p:cNvSpPr/>
          <p:nvPr/>
        </p:nvSpPr>
        <p:spPr>
          <a:xfrm>
            <a:off x="-3011812" y="1827494"/>
            <a:ext cx="3983955" cy="3986784"/>
          </a:xfrm>
          <a:prstGeom prst="ellipse">
            <a:avLst/>
          </a:prstGeom>
          <a:noFill/>
          <a:ln w="762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50" name="Google Shape;550;p59"/>
          <p:cNvPicPr preferRelativeResize="0"/>
          <p:nvPr/>
        </p:nvPicPr>
        <p:blipFill rotWithShape="1">
          <a:blip r:embed="rId3">
            <a:alphaModFix/>
          </a:blip>
          <a:srcRect l="9559" t="2095" r="3431" b="5580"/>
          <a:stretch/>
        </p:blipFill>
        <p:spPr>
          <a:xfrm>
            <a:off x="333773" y="3182516"/>
            <a:ext cx="1276740" cy="1276740"/>
          </a:xfrm>
          <a:prstGeom prst="rect">
            <a:avLst/>
          </a:prstGeom>
          <a:noFill/>
          <a:ln>
            <a:noFill/>
          </a:ln>
        </p:spPr>
      </p:pic>
      <p:pic>
        <p:nvPicPr>
          <p:cNvPr id="551" name="Google Shape;551;p59"/>
          <p:cNvPicPr preferRelativeResize="0"/>
          <p:nvPr/>
        </p:nvPicPr>
        <p:blipFill rotWithShape="1">
          <a:blip r:embed="rId4">
            <a:alphaModFix/>
          </a:blip>
          <a:srcRect l="7328" t="3698" r="5561" b="5293"/>
          <a:stretch/>
        </p:blipFill>
        <p:spPr>
          <a:xfrm>
            <a:off x="-687101" y="4849792"/>
            <a:ext cx="1279200" cy="1273501"/>
          </a:xfrm>
          <a:prstGeom prst="rect">
            <a:avLst/>
          </a:prstGeom>
          <a:noFill/>
          <a:ln>
            <a:noFill/>
          </a:ln>
        </p:spPr>
      </p:pic>
      <p:pic>
        <p:nvPicPr>
          <p:cNvPr id="552" name="Google Shape;552;p59"/>
          <p:cNvPicPr preferRelativeResize="0"/>
          <p:nvPr/>
        </p:nvPicPr>
        <p:blipFill rotWithShape="1">
          <a:blip r:embed="rId5">
            <a:alphaModFix/>
          </a:blip>
          <a:srcRect l="12075" t="4967" r="6455" b="3306"/>
          <a:stretch/>
        </p:blipFill>
        <p:spPr>
          <a:xfrm>
            <a:off x="-1914205" y="1936351"/>
            <a:ext cx="1276740" cy="1315905"/>
          </a:xfrm>
          <a:prstGeom prst="rect">
            <a:avLst/>
          </a:prstGeom>
          <a:noFill/>
          <a:ln>
            <a:noFill/>
          </a:ln>
        </p:spPr>
      </p:pic>
      <p:pic>
        <p:nvPicPr>
          <p:cNvPr id="553" name="Google Shape;553;p59"/>
          <p:cNvPicPr preferRelativeResize="0"/>
          <p:nvPr/>
        </p:nvPicPr>
        <p:blipFill rotWithShape="1">
          <a:blip r:embed="rId6">
            <a:alphaModFix/>
          </a:blip>
          <a:srcRect l="6898" t="6776" r="7061" b="3205"/>
          <a:stretch/>
        </p:blipFill>
        <p:spPr>
          <a:xfrm>
            <a:off x="-1914205" y="3712603"/>
            <a:ext cx="1276740" cy="1273501"/>
          </a:xfrm>
          <a:prstGeom prst="rect">
            <a:avLst/>
          </a:prstGeom>
          <a:noFill/>
          <a:ln>
            <a:noFill/>
          </a:ln>
        </p:spPr>
      </p:pic>
      <p:sp>
        <p:nvSpPr>
          <p:cNvPr id="554" name="Google Shape;554;p59"/>
          <p:cNvSpPr txBox="1"/>
          <p:nvPr/>
        </p:nvSpPr>
        <p:spPr>
          <a:xfrm>
            <a:off x="3385456" y="1478610"/>
            <a:ext cx="5491857" cy="4401205"/>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2800"/>
              <a:buFont typeface="Arial"/>
              <a:buChar char="•"/>
            </a:pPr>
            <a:r>
              <a:rPr lang="en-US" sz="2800" dirty="0">
                <a:solidFill>
                  <a:schemeClr val="dk1"/>
                </a:solidFill>
                <a:latin typeface="Arial Narrow"/>
                <a:ea typeface="Arial Narrow"/>
                <a:cs typeface="Arial Narrow"/>
                <a:sym typeface="Arial Narrow"/>
              </a:rPr>
              <a:t>Featured Program - counts as two credits for the Columbian Award </a:t>
            </a:r>
            <a:endParaRPr dirty="0"/>
          </a:p>
          <a:p>
            <a:pPr marL="457200" marR="0" lvl="0" indent="-457200" algn="l" rtl="0">
              <a:spcBef>
                <a:spcPts val="0"/>
              </a:spcBef>
              <a:spcAft>
                <a:spcPts val="0"/>
              </a:spcAft>
              <a:buClr>
                <a:schemeClr val="dk1"/>
              </a:buClr>
              <a:buSzPts val="2800"/>
              <a:buFont typeface="Arial"/>
              <a:buChar char="•"/>
            </a:pPr>
            <a:r>
              <a:rPr lang="en-US" sz="2800" dirty="0">
                <a:solidFill>
                  <a:schemeClr val="dk1"/>
                </a:solidFill>
                <a:latin typeface="Arial Narrow"/>
                <a:ea typeface="Arial Narrow"/>
                <a:cs typeface="Arial Narrow"/>
                <a:sym typeface="Arial Narrow"/>
              </a:rPr>
              <a:t>Supreme Council refunds $100 to councils for every $500 given to a Seminarian (Form #2863) </a:t>
            </a:r>
            <a:endParaRPr dirty="0"/>
          </a:p>
          <a:p>
            <a:pPr marL="457200" marR="0" lvl="0" indent="-457200" algn="l" rtl="0">
              <a:spcBef>
                <a:spcPts val="0"/>
              </a:spcBef>
              <a:spcAft>
                <a:spcPts val="0"/>
              </a:spcAft>
              <a:buClr>
                <a:schemeClr val="dk1"/>
              </a:buClr>
              <a:buSzPts val="2800"/>
              <a:buFont typeface="Arial"/>
              <a:buChar char="•"/>
            </a:pPr>
            <a:r>
              <a:rPr lang="en-US" sz="2800" dirty="0">
                <a:solidFill>
                  <a:schemeClr val="dk1"/>
                </a:solidFill>
                <a:latin typeface="Arial Narrow"/>
                <a:ea typeface="Arial Narrow"/>
                <a:cs typeface="Arial Narrow"/>
                <a:sym typeface="Arial Narrow"/>
              </a:rPr>
              <a:t>“Pool Your Resources”</a:t>
            </a:r>
            <a:endParaRPr dirty="0"/>
          </a:p>
          <a:p>
            <a:pPr marL="457200" marR="0" lvl="0" indent="-457200" algn="l" rtl="0">
              <a:spcBef>
                <a:spcPts val="0"/>
              </a:spcBef>
              <a:spcAft>
                <a:spcPts val="0"/>
              </a:spcAft>
              <a:buClr>
                <a:schemeClr val="dk1"/>
              </a:buClr>
              <a:buSzPts val="2800"/>
              <a:buFont typeface="Arial"/>
              <a:buChar char="•"/>
            </a:pPr>
            <a:r>
              <a:rPr lang="en-US" sz="2800" dirty="0">
                <a:solidFill>
                  <a:schemeClr val="dk1"/>
                </a:solidFill>
                <a:latin typeface="Arial Narrow"/>
                <a:ea typeface="Arial Narrow"/>
                <a:cs typeface="Arial Narrow"/>
                <a:sym typeface="Arial Narrow"/>
              </a:rPr>
              <a:t>Councils “adopt” a Seminarian with not only monetary support but also moral, prayer, and engagement support</a:t>
            </a:r>
            <a:endParaRPr dirty="0"/>
          </a:p>
        </p:txBody>
      </p:sp>
      <p:pic>
        <p:nvPicPr>
          <p:cNvPr id="555" name="Google Shape;555;p59"/>
          <p:cNvPicPr preferRelativeResize="0"/>
          <p:nvPr/>
        </p:nvPicPr>
        <p:blipFill rotWithShape="1">
          <a:blip r:embed="rId7">
            <a:alphaModFix/>
          </a:blip>
          <a:srcRect/>
          <a:stretch/>
        </p:blipFill>
        <p:spPr>
          <a:xfrm>
            <a:off x="1687246" y="2295529"/>
            <a:ext cx="1580427" cy="3091841"/>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60"/>
          <p:cNvSpPr txBox="1">
            <a:spLocks noGrp="1"/>
          </p:cNvSpPr>
          <p:nvPr>
            <p:ph type="title"/>
          </p:nvPr>
        </p:nvSpPr>
        <p:spPr>
          <a:xfrm>
            <a:off x="1540042" y="273525"/>
            <a:ext cx="7337271" cy="978508"/>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Arial Narrow"/>
              <a:buNone/>
            </a:pPr>
            <a:r>
              <a:rPr lang="en-US"/>
              <a:t>Refund Support Vocations Program</a:t>
            </a:r>
            <a:endParaRPr/>
          </a:p>
        </p:txBody>
      </p:sp>
      <p:sp>
        <p:nvSpPr>
          <p:cNvPr id="561" name="Google Shape;561;p60"/>
          <p:cNvSpPr/>
          <p:nvPr/>
        </p:nvSpPr>
        <p:spPr>
          <a:xfrm>
            <a:off x="-3011812" y="1827494"/>
            <a:ext cx="3983955" cy="3986784"/>
          </a:xfrm>
          <a:prstGeom prst="ellipse">
            <a:avLst/>
          </a:prstGeom>
          <a:noFill/>
          <a:ln w="762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62" name="Google Shape;562;p60"/>
          <p:cNvPicPr preferRelativeResize="0"/>
          <p:nvPr/>
        </p:nvPicPr>
        <p:blipFill rotWithShape="1">
          <a:blip r:embed="rId3">
            <a:alphaModFix/>
          </a:blip>
          <a:srcRect l="9559" t="2095" r="3431" b="5580"/>
          <a:stretch/>
        </p:blipFill>
        <p:spPr>
          <a:xfrm>
            <a:off x="333773" y="3182516"/>
            <a:ext cx="1276740" cy="1276740"/>
          </a:xfrm>
          <a:prstGeom prst="rect">
            <a:avLst/>
          </a:prstGeom>
          <a:noFill/>
          <a:ln>
            <a:noFill/>
          </a:ln>
        </p:spPr>
      </p:pic>
      <p:pic>
        <p:nvPicPr>
          <p:cNvPr id="563" name="Google Shape;563;p60"/>
          <p:cNvPicPr preferRelativeResize="0"/>
          <p:nvPr/>
        </p:nvPicPr>
        <p:blipFill rotWithShape="1">
          <a:blip r:embed="rId4">
            <a:alphaModFix/>
          </a:blip>
          <a:srcRect l="7328" t="3698" r="5561" b="5293"/>
          <a:stretch/>
        </p:blipFill>
        <p:spPr>
          <a:xfrm>
            <a:off x="-687101" y="4849792"/>
            <a:ext cx="1279200" cy="1273501"/>
          </a:xfrm>
          <a:prstGeom prst="rect">
            <a:avLst/>
          </a:prstGeom>
          <a:noFill/>
          <a:ln>
            <a:noFill/>
          </a:ln>
        </p:spPr>
      </p:pic>
      <p:pic>
        <p:nvPicPr>
          <p:cNvPr id="564" name="Google Shape;564;p60"/>
          <p:cNvPicPr preferRelativeResize="0"/>
          <p:nvPr/>
        </p:nvPicPr>
        <p:blipFill rotWithShape="1">
          <a:blip r:embed="rId5">
            <a:alphaModFix/>
          </a:blip>
          <a:srcRect l="12075" t="4967" r="6455" b="3306"/>
          <a:stretch/>
        </p:blipFill>
        <p:spPr>
          <a:xfrm>
            <a:off x="-1914205" y="1936351"/>
            <a:ext cx="1276740" cy="1315905"/>
          </a:xfrm>
          <a:prstGeom prst="rect">
            <a:avLst/>
          </a:prstGeom>
          <a:noFill/>
          <a:ln>
            <a:noFill/>
          </a:ln>
        </p:spPr>
      </p:pic>
      <p:pic>
        <p:nvPicPr>
          <p:cNvPr id="565" name="Google Shape;565;p60"/>
          <p:cNvPicPr preferRelativeResize="0"/>
          <p:nvPr/>
        </p:nvPicPr>
        <p:blipFill rotWithShape="1">
          <a:blip r:embed="rId6">
            <a:alphaModFix/>
          </a:blip>
          <a:srcRect l="6898" t="6776" r="7061" b="3205"/>
          <a:stretch/>
        </p:blipFill>
        <p:spPr>
          <a:xfrm>
            <a:off x="-1914205" y="3712603"/>
            <a:ext cx="1276740" cy="1273501"/>
          </a:xfrm>
          <a:prstGeom prst="rect">
            <a:avLst/>
          </a:prstGeom>
          <a:noFill/>
          <a:ln>
            <a:noFill/>
          </a:ln>
        </p:spPr>
      </p:pic>
      <p:sp>
        <p:nvSpPr>
          <p:cNvPr id="566" name="Google Shape;566;p60"/>
          <p:cNvSpPr txBox="1"/>
          <p:nvPr/>
        </p:nvSpPr>
        <p:spPr>
          <a:xfrm>
            <a:off x="3385513" y="1363299"/>
            <a:ext cx="5491800" cy="4956300"/>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rgbClr val="0000FF"/>
              </a:buClr>
              <a:buSzPts val="2800"/>
              <a:buFont typeface="Arial"/>
              <a:buChar char="•"/>
            </a:pPr>
            <a:r>
              <a:rPr lang="en-US" sz="2800" b="1" dirty="0">
                <a:solidFill>
                  <a:srgbClr val="0000FF"/>
                </a:solidFill>
                <a:latin typeface="Arial Narrow"/>
                <a:ea typeface="Arial Narrow"/>
                <a:cs typeface="Arial Narrow"/>
                <a:sym typeface="Arial Narrow"/>
              </a:rPr>
              <a:t>This Year’s Goal:  2 Councils for every Seminarian</a:t>
            </a:r>
            <a:endParaRPr dirty="0"/>
          </a:p>
          <a:p>
            <a:pPr marL="457200" marR="0" lvl="0" indent="-457200" algn="l" rtl="0">
              <a:spcBef>
                <a:spcPts val="0"/>
              </a:spcBef>
              <a:spcAft>
                <a:spcPts val="0"/>
              </a:spcAft>
              <a:buClr>
                <a:schemeClr val="dk1"/>
              </a:buClr>
              <a:buSzPts val="2800"/>
              <a:buFont typeface="Arial"/>
              <a:buChar char="•"/>
            </a:pPr>
            <a:r>
              <a:rPr lang="en-US" sz="2800" dirty="0">
                <a:solidFill>
                  <a:schemeClr val="dk1"/>
                </a:solidFill>
                <a:latin typeface="Arial Narrow"/>
                <a:ea typeface="Arial Narrow"/>
                <a:cs typeface="Arial Narrow"/>
                <a:sym typeface="Arial Narrow"/>
              </a:rPr>
              <a:t>Coordinate through the RSVP lead:</a:t>
            </a:r>
            <a:endParaRPr dirty="0"/>
          </a:p>
          <a:p>
            <a:pPr marL="914400" marR="0" lvl="1" indent="-431800" algn="l" rtl="0">
              <a:spcBef>
                <a:spcPts val="0"/>
              </a:spcBef>
              <a:spcAft>
                <a:spcPts val="0"/>
              </a:spcAft>
              <a:buClr>
                <a:schemeClr val="dk1"/>
              </a:buClr>
              <a:buSzPts val="2400"/>
              <a:buFont typeface="Arial"/>
              <a:buChar char="➢"/>
            </a:pPr>
            <a:r>
              <a:rPr lang="en-US" sz="2400" b="0" i="0" u="none" strike="noStrike" cap="none" dirty="0">
                <a:solidFill>
                  <a:schemeClr val="dk1"/>
                </a:solidFill>
                <a:latin typeface="Arial Narrow"/>
                <a:ea typeface="Arial Narrow"/>
                <a:cs typeface="Arial Narrow"/>
                <a:sym typeface="Arial Narrow"/>
              </a:rPr>
              <a:t>Michael P. Davenport Sr.      qstorm3@aol.com     301-523-7374</a:t>
            </a:r>
            <a:endParaRPr sz="1000" dirty="0"/>
          </a:p>
          <a:p>
            <a:pPr marL="457200" marR="0" lvl="0" indent="-457200" algn="l" rtl="0">
              <a:spcBef>
                <a:spcPts val="0"/>
              </a:spcBef>
              <a:spcAft>
                <a:spcPts val="0"/>
              </a:spcAft>
              <a:buClr>
                <a:schemeClr val="dk1"/>
              </a:buClr>
              <a:buSzPts val="2800"/>
              <a:buFont typeface="Arial"/>
              <a:buChar char="•"/>
            </a:pPr>
            <a:r>
              <a:rPr lang="en-US" sz="2800" dirty="0">
                <a:solidFill>
                  <a:schemeClr val="dk1"/>
                </a:solidFill>
                <a:latin typeface="Arial Narrow"/>
                <a:ea typeface="Arial Narrow"/>
                <a:cs typeface="Arial Narrow"/>
                <a:sym typeface="Arial Narrow"/>
              </a:rPr>
              <a:t>Results from the Nov DD Survey:</a:t>
            </a:r>
            <a:endParaRPr sz="2800" dirty="0">
              <a:solidFill>
                <a:schemeClr val="dk1"/>
              </a:solidFill>
              <a:latin typeface="Arial Narrow"/>
              <a:ea typeface="Arial Narrow"/>
              <a:cs typeface="Arial Narrow"/>
              <a:sym typeface="Arial Narrow"/>
            </a:endParaRPr>
          </a:p>
          <a:p>
            <a:pPr marL="914400" marR="0" lvl="1" indent="-393700" algn="l" rtl="0">
              <a:spcBef>
                <a:spcPts val="0"/>
              </a:spcBef>
              <a:spcAft>
                <a:spcPts val="0"/>
              </a:spcAft>
              <a:buClr>
                <a:schemeClr val="dk1"/>
              </a:buClr>
              <a:buSzPts val="2600"/>
              <a:buFont typeface="Arial Narrow"/>
              <a:buChar char="➢"/>
            </a:pPr>
            <a:r>
              <a:rPr lang="en-US" sz="2600" dirty="0">
                <a:solidFill>
                  <a:schemeClr val="dk1"/>
                </a:solidFill>
                <a:latin typeface="Arial Narrow"/>
                <a:ea typeface="Arial Narrow"/>
                <a:cs typeface="Arial Narrow"/>
                <a:sym typeface="Arial Narrow"/>
              </a:rPr>
              <a:t>Washington</a:t>
            </a:r>
            <a:endParaRPr sz="2600" dirty="0">
              <a:solidFill>
                <a:schemeClr val="dk1"/>
              </a:solidFill>
              <a:latin typeface="Arial Narrow"/>
              <a:ea typeface="Arial Narrow"/>
              <a:cs typeface="Arial Narrow"/>
              <a:sym typeface="Arial Narrow"/>
            </a:endParaRPr>
          </a:p>
          <a:p>
            <a:pPr marL="1371600" marR="0" lvl="2" indent="-393700" algn="l" rtl="0">
              <a:spcBef>
                <a:spcPts val="0"/>
              </a:spcBef>
              <a:spcAft>
                <a:spcPts val="0"/>
              </a:spcAft>
              <a:buClr>
                <a:schemeClr val="dk1"/>
              </a:buClr>
              <a:buSzPts val="2600"/>
              <a:buFont typeface="Arial Narrow"/>
              <a:buChar char="■"/>
            </a:pPr>
            <a:r>
              <a:rPr lang="en-US" sz="2600" dirty="0">
                <a:solidFill>
                  <a:schemeClr val="dk1"/>
                </a:solidFill>
                <a:latin typeface="Arial Narrow"/>
                <a:ea typeface="Arial Narrow"/>
                <a:cs typeface="Arial Narrow"/>
                <a:sym typeface="Arial Narrow"/>
              </a:rPr>
              <a:t>61 seminarians</a:t>
            </a:r>
            <a:endParaRPr sz="2600" dirty="0">
              <a:solidFill>
                <a:schemeClr val="dk1"/>
              </a:solidFill>
              <a:latin typeface="Arial Narrow"/>
              <a:ea typeface="Arial Narrow"/>
              <a:cs typeface="Arial Narrow"/>
              <a:sym typeface="Arial Narrow"/>
            </a:endParaRPr>
          </a:p>
          <a:p>
            <a:pPr marL="914400" marR="0" lvl="1" indent="-393700" algn="l" rtl="0">
              <a:spcBef>
                <a:spcPts val="0"/>
              </a:spcBef>
              <a:spcAft>
                <a:spcPts val="0"/>
              </a:spcAft>
              <a:buClr>
                <a:schemeClr val="dk1"/>
              </a:buClr>
              <a:buSzPts val="2600"/>
              <a:buFont typeface="Arial Narrow"/>
              <a:buChar char="➢"/>
            </a:pPr>
            <a:r>
              <a:rPr lang="en-US" sz="2600" dirty="0">
                <a:solidFill>
                  <a:schemeClr val="dk1"/>
                </a:solidFill>
                <a:latin typeface="Arial Narrow"/>
                <a:ea typeface="Arial Narrow"/>
                <a:cs typeface="Arial Narrow"/>
                <a:sym typeface="Arial Narrow"/>
              </a:rPr>
              <a:t>Baltimore</a:t>
            </a:r>
            <a:endParaRPr sz="2600" dirty="0">
              <a:solidFill>
                <a:schemeClr val="dk1"/>
              </a:solidFill>
              <a:latin typeface="Arial Narrow"/>
              <a:ea typeface="Arial Narrow"/>
              <a:cs typeface="Arial Narrow"/>
              <a:sym typeface="Arial Narrow"/>
            </a:endParaRPr>
          </a:p>
          <a:p>
            <a:pPr marL="1371600" marR="0" lvl="2" indent="-393700" algn="l" rtl="0">
              <a:spcBef>
                <a:spcPts val="0"/>
              </a:spcBef>
              <a:spcAft>
                <a:spcPts val="0"/>
              </a:spcAft>
              <a:buClr>
                <a:schemeClr val="dk1"/>
              </a:buClr>
              <a:buSzPts val="2600"/>
              <a:buFont typeface="Arial Narrow"/>
              <a:buChar char="■"/>
            </a:pPr>
            <a:r>
              <a:rPr lang="en-US" sz="2600" dirty="0">
                <a:solidFill>
                  <a:schemeClr val="dk1"/>
                </a:solidFill>
                <a:latin typeface="Arial Narrow"/>
                <a:ea typeface="Arial Narrow"/>
                <a:cs typeface="Arial Narrow"/>
                <a:sym typeface="Arial Narrow"/>
              </a:rPr>
              <a:t>54 seminarians</a:t>
            </a:r>
            <a:endParaRPr sz="2600" dirty="0">
              <a:solidFill>
                <a:schemeClr val="dk1"/>
              </a:solidFill>
              <a:latin typeface="Arial Narrow"/>
              <a:ea typeface="Arial Narrow"/>
              <a:cs typeface="Arial Narrow"/>
              <a:sym typeface="Arial Narrow"/>
            </a:endParaRPr>
          </a:p>
          <a:p>
            <a:pPr marL="914400" marR="0" lvl="1" indent="-393700" algn="l" rtl="0">
              <a:spcBef>
                <a:spcPts val="0"/>
              </a:spcBef>
              <a:spcAft>
                <a:spcPts val="0"/>
              </a:spcAft>
              <a:buClr>
                <a:schemeClr val="dk1"/>
              </a:buClr>
              <a:buSzPts val="2600"/>
              <a:buFont typeface="Arial Narrow"/>
              <a:buChar char="➢"/>
            </a:pPr>
            <a:r>
              <a:rPr lang="en-US" sz="2600" dirty="0">
                <a:solidFill>
                  <a:schemeClr val="dk1"/>
                </a:solidFill>
                <a:latin typeface="Arial Narrow"/>
                <a:ea typeface="Arial Narrow"/>
                <a:cs typeface="Arial Narrow"/>
                <a:sym typeface="Arial Narrow"/>
              </a:rPr>
              <a:t>Wilmington</a:t>
            </a:r>
            <a:endParaRPr sz="2600" dirty="0">
              <a:solidFill>
                <a:schemeClr val="dk1"/>
              </a:solidFill>
              <a:latin typeface="Arial Narrow"/>
              <a:ea typeface="Arial Narrow"/>
              <a:cs typeface="Arial Narrow"/>
              <a:sym typeface="Arial Narrow"/>
            </a:endParaRPr>
          </a:p>
          <a:p>
            <a:pPr marL="1371600" marR="0" lvl="2" indent="-393700" algn="l" rtl="0">
              <a:spcBef>
                <a:spcPts val="0"/>
              </a:spcBef>
              <a:spcAft>
                <a:spcPts val="0"/>
              </a:spcAft>
              <a:buClr>
                <a:schemeClr val="dk1"/>
              </a:buClr>
              <a:buSzPts val="2600"/>
              <a:buFont typeface="Arial Narrow"/>
              <a:buChar char="■"/>
            </a:pPr>
            <a:r>
              <a:rPr lang="en-US" sz="2600" dirty="0">
                <a:solidFill>
                  <a:schemeClr val="dk1"/>
                </a:solidFill>
                <a:latin typeface="Arial Narrow"/>
                <a:ea typeface="Arial Narrow"/>
                <a:cs typeface="Arial Narrow"/>
                <a:sym typeface="Arial Narrow"/>
              </a:rPr>
              <a:t>9 seminarians</a:t>
            </a:r>
            <a:endParaRPr sz="2600" dirty="0">
              <a:solidFill>
                <a:schemeClr val="dk1"/>
              </a:solidFill>
              <a:latin typeface="Arial Narrow"/>
              <a:ea typeface="Arial Narrow"/>
              <a:cs typeface="Arial Narrow"/>
              <a:sym typeface="Arial Narrow"/>
            </a:endParaRPr>
          </a:p>
        </p:txBody>
      </p:sp>
      <p:pic>
        <p:nvPicPr>
          <p:cNvPr id="567" name="Google Shape;567;p60"/>
          <p:cNvPicPr preferRelativeResize="0"/>
          <p:nvPr/>
        </p:nvPicPr>
        <p:blipFill rotWithShape="1">
          <a:blip r:embed="rId7">
            <a:alphaModFix/>
          </a:blip>
          <a:srcRect/>
          <a:stretch/>
        </p:blipFill>
        <p:spPr>
          <a:xfrm>
            <a:off x="1687246" y="2295529"/>
            <a:ext cx="1580427" cy="3091841"/>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D5976-7DC1-6379-2132-FECC6FC95135}"/>
              </a:ext>
            </a:extLst>
          </p:cNvPr>
          <p:cNvSpPr>
            <a:spLocks noGrp="1"/>
          </p:cNvSpPr>
          <p:nvPr>
            <p:ph type="title"/>
          </p:nvPr>
        </p:nvSpPr>
        <p:spPr/>
        <p:txBody>
          <a:bodyPr/>
          <a:lstStyle/>
          <a:p>
            <a:r>
              <a:rPr lang="en-US" dirty="0"/>
              <a:t>New Supreme Programs </a:t>
            </a:r>
          </a:p>
        </p:txBody>
      </p:sp>
      <p:pic>
        <p:nvPicPr>
          <p:cNvPr id="14" name="Picture 13">
            <a:extLst>
              <a:ext uri="{FF2B5EF4-FFF2-40B4-BE49-F238E27FC236}">
                <a16:creationId xmlns:a16="http://schemas.microsoft.com/office/drawing/2014/main" id="{EE0CC0CC-B75E-053F-F308-F016D01FCFD4}"/>
              </a:ext>
            </a:extLst>
          </p:cNvPr>
          <p:cNvPicPr>
            <a:picLocks noChangeAspect="1"/>
          </p:cNvPicPr>
          <p:nvPr/>
        </p:nvPicPr>
        <p:blipFill rotWithShape="1">
          <a:blip r:embed="rId2"/>
          <a:srcRect l="9560" t="2095" r="3431" b="5581"/>
          <a:stretch>
            <a:fillRect/>
          </a:stretch>
        </p:blipFill>
        <p:spPr>
          <a:xfrm>
            <a:off x="2255023" y="1463110"/>
            <a:ext cx="2279966" cy="2279966"/>
          </a:xfrm>
          <a:prstGeom prst="rect">
            <a:avLst/>
          </a:prstGeom>
        </p:spPr>
      </p:pic>
      <p:pic>
        <p:nvPicPr>
          <p:cNvPr id="16" name="Picture 15">
            <a:extLst>
              <a:ext uri="{FF2B5EF4-FFF2-40B4-BE49-F238E27FC236}">
                <a16:creationId xmlns:a16="http://schemas.microsoft.com/office/drawing/2014/main" id="{ECD4B570-3E44-4455-639C-F95AAA2A3019}"/>
              </a:ext>
            </a:extLst>
          </p:cNvPr>
          <p:cNvPicPr>
            <a:picLocks noChangeAspect="1"/>
          </p:cNvPicPr>
          <p:nvPr/>
        </p:nvPicPr>
        <p:blipFill>
          <a:blip r:embed="rId3"/>
          <a:srcRect l="7328" t="3698" r="5562" b="5294"/>
          <a:stretch>
            <a:fillRect/>
          </a:stretch>
        </p:blipFill>
        <p:spPr>
          <a:xfrm>
            <a:off x="4718829" y="1468894"/>
            <a:ext cx="2284359" cy="2274182"/>
          </a:xfrm>
          <a:prstGeom prst="rect">
            <a:avLst/>
          </a:prstGeom>
        </p:spPr>
      </p:pic>
      <p:pic>
        <p:nvPicPr>
          <p:cNvPr id="18" name="Picture 17">
            <a:extLst>
              <a:ext uri="{FF2B5EF4-FFF2-40B4-BE49-F238E27FC236}">
                <a16:creationId xmlns:a16="http://schemas.microsoft.com/office/drawing/2014/main" id="{8809EDC8-BFC0-21CD-B268-D1E8B7D3373F}"/>
              </a:ext>
            </a:extLst>
          </p:cNvPr>
          <p:cNvPicPr>
            <a:picLocks noChangeAspect="1"/>
          </p:cNvPicPr>
          <p:nvPr/>
        </p:nvPicPr>
        <p:blipFill>
          <a:blip r:embed="rId4"/>
          <a:srcRect l="12075" t="4967" r="6456" b="3307"/>
          <a:stretch>
            <a:fillRect/>
          </a:stretch>
        </p:blipFill>
        <p:spPr>
          <a:xfrm>
            <a:off x="2255023" y="3893262"/>
            <a:ext cx="2279966" cy="2349905"/>
          </a:xfrm>
          <a:prstGeom prst="rect">
            <a:avLst/>
          </a:prstGeom>
        </p:spPr>
      </p:pic>
      <p:pic>
        <p:nvPicPr>
          <p:cNvPr id="20" name="Picture 19">
            <a:extLst>
              <a:ext uri="{FF2B5EF4-FFF2-40B4-BE49-F238E27FC236}">
                <a16:creationId xmlns:a16="http://schemas.microsoft.com/office/drawing/2014/main" id="{91178F43-5B73-4C1C-5226-2931E113F8CF}"/>
              </a:ext>
            </a:extLst>
          </p:cNvPr>
          <p:cNvPicPr>
            <a:picLocks noChangeAspect="1"/>
          </p:cNvPicPr>
          <p:nvPr/>
        </p:nvPicPr>
        <p:blipFill>
          <a:blip r:embed="rId5"/>
          <a:srcRect l="6898" t="6776" r="7062" b="3206"/>
          <a:stretch>
            <a:fillRect/>
          </a:stretch>
        </p:blipFill>
        <p:spPr>
          <a:xfrm>
            <a:off x="4723222" y="3931123"/>
            <a:ext cx="2279966" cy="2274182"/>
          </a:xfrm>
          <a:prstGeom prst="rect">
            <a:avLst/>
          </a:prstGeom>
        </p:spPr>
      </p:pic>
    </p:spTree>
    <p:extLst>
      <p:ext uri="{BB962C8B-B14F-4D97-AF65-F5344CB8AC3E}">
        <p14:creationId xmlns:p14="http://schemas.microsoft.com/office/powerpoint/2010/main" val="11963024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61"/>
          <p:cNvSpPr txBox="1">
            <a:spLocks noGrp="1"/>
          </p:cNvSpPr>
          <p:nvPr>
            <p:ph type="title"/>
          </p:nvPr>
        </p:nvSpPr>
        <p:spPr>
          <a:xfrm>
            <a:off x="1540042" y="273525"/>
            <a:ext cx="7337271" cy="978508"/>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Arial Narrow"/>
              <a:buNone/>
            </a:pPr>
            <a:r>
              <a:rPr lang="en-US"/>
              <a:t>Pilgrim Icon: Sacred Heart of Jesus</a:t>
            </a:r>
            <a:endParaRPr/>
          </a:p>
        </p:txBody>
      </p:sp>
      <p:sp>
        <p:nvSpPr>
          <p:cNvPr id="573" name="Google Shape;573;p61"/>
          <p:cNvSpPr/>
          <p:nvPr/>
        </p:nvSpPr>
        <p:spPr>
          <a:xfrm>
            <a:off x="-3011812" y="1827494"/>
            <a:ext cx="3983955" cy="3986784"/>
          </a:xfrm>
          <a:prstGeom prst="ellipse">
            <a:avLst/>
          </a:prstGeom>
          <a:noFill/>
          <a:ln w="762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74" name="Google Shape;574;p61"/>
          <p:cNvPicPr preferRelativeResize="0"/>
          <p:nvPr/>
        </p:nvPicPr>
        <p:blipFill rotWithShape="1">
          <a:blip r:embed="rId3">
            <a:alphaModFix/>
          </a:blip>
          <a:srcRect l="9559" t="2095" r="3431" b="5580"/>
          <a:stretch/>
        </p:blipFill>
        <p:spPr>
          <a:xfrm>
            <a:off x="333773" y="3182516"/>
            <a:ext cx="1276740" cy="1276740"/>
          </a:xfrm>
          <a:prstGeom prst="rect">
            <a:avLst/>
          </a:prstGeom>
          <a:noFill/>
          <a:ln>
            <a:noFill/>
          </a:ln>
        </p:spPr>
      </p:pic>
      <p:pic>
        <p:nvPicPr>
          <p:cNvPr id="575" name="Google Shape;575;p61"/>
          <p:cNvPicPr preferRelativeResize="0"/>
          <p:nvPr/>
        </p:nvPicPr>
        <p:blipFill rotWithShape="1">
          <a:blip r:embed="rId4">
            <a:alphaModFix/>
          </a:blip>
          <a:srcRect l="7328" t="3698" r="5561" b="5293"/>
          <a:stretch/>
        </p:blipFill>
        <p:spPr>
          <a:xfrm>
            <a:off x="-687101" y="4849792"/>
            <a:ext cx="1279200" cy="1273501"/>
          </a:xfrm>
          <a:prstGeom prst="rect">
            <a:avLst/>
          </a:prstGeom>
          <a:noFill/>
          <a:ln>
            <a:noFill/>
          </a:ln>
        </p:spPr>
      </p:pic>
      <p:pic>
        <p:nvPicPr>
          <p:cNvPr id="576" name="Google Shape;576;p61"/>
          <p:cNvPicPr preferRelativeResize="0"/>
          <p:nvPr/>
        </p:nvPicPr>
        <p:blipFill rotWithShape="1">
          <a:blip r:embed="rId5">
            <a:alphaModFix/>
          </a:blip>
          <a:srcRect l="12075" t="4967" r="6455" b="3306"/>
          <a:stretch/>
        </p:blipFill>
        <p:spPr>
          <a:xfrm>
            <a:off x="-1914205" y="1936351"/>
            <a:ext cx="1276740" cy="1315905"/>
          </a:xfrm>
          <a:prstGeom prst="rect">
            <a:avLst/>
          </a:prstGeom>
          <a:noFill/>
          <a:ln>
            <a:noFill/>
          </a:ln>
        </p:spPr>
      </p:pic>
      <p:pic>
        <p:nvPicPr>
          <p:cNvPr id="577" name="Google Shape;577;p61"/>
          <p:cNvPicPr preferRelativeResize="0"/>
          <p:nvPr/>
        </p:nvPicPr>
        <p:blipFill rotWithShape="1">
          <a:blip r:embed="rId6">
            <a:alphaModFix/>
          </a:blip>
          <a:srcRect l="6898" t="6776" r="7061" b="3205"/>
          <a:stretch/>
        </p:blipFill>
        <p:spPr>
          <a:xfrm>
            <a:off x="-1914205" y="3712603"/>
            <a:ext cx="1276740" cy="1273501"/>
          </a:xfrm>
          <a:prstGeom prst="rect">
            <a:avLst/>
          </a:prstGeom>
          <a:noFill/>
          <a:ln>
            <a:noFill/>
          </a:ln>
        </p:spPr>
      </p:pic>
      <p:sp>
        <p:nvSpPr>
          <p:cNvPr id="578" name="Google Shape;578;p61"/>
          <p:cNvSpPr txBox="1"/>
          <p:nvPr/>
        </p:nvSpPr>
        <p:spPr>
          <a:xfrm>
            <a:off x="3385456" y="1478610"/>
            <a:ext cx="5491800" cy="4402200"/>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2800"/>
              <a:buFont typeface="Arial"/>
              <a:buChar char="•"/>
            </a:pPr>
            <a:r>
              <a:rPr lang="en-US" sz="2800" dirty="0">
                <a:solidFill>
                  <a:schemeClr val="dk1"/>
                </a:solidFill>
                <a:latin typeface="Arial Narrow"/>
                <a:ea typeface="Arial Narrow"/>
                <a:cs typeface="Arial Narrow"/>
                <a:sym typeface="Arial Narrow"/>
              </a:rPr>
              <a:t>350th anniversary of St. Margaret Mary Alacoque receiving her visions of the Sacred Heart of Jesus in 1674</a:t>
            </a:r>
            <a:endParaRPr dirty="0"/>
          </a:p>
          <a:p>
            <a:pPr marL="457200" marR="0" lvl="0" indent="-457200" algn="l" rtl="0">
              <a:spcBef>
                <a:spcPts val="0"/>
              </a:spcBef>
              <a:spcAft>
                <a:spcPts val="0"/>
              </a:spcAft>
              <a:buClr>
                <a:schemeClr val="dk1"/>
              </a:buClr>
              <a:buSzPts val="2800"/>
              <a:buFont typeface="Arial"/>
              <a:buChar char="•"/>
            </a:pPr>
            <a:r>
              <a:rPr lang="en-US" sz="2800" dirty="0">
                <a:solidFill>
                  <a:schemeClr val="dk1"/>
                </a:solidFill>
                <a:latin typeface="Arial Narrow"/>
                <a:ea typeface="Arial Narrow"/>
                <a:cs typeface="Arial Narrow"/>
                <a:sym typeface="Arial Narrow"/>
              </a:rPr>
              <a:t>Icon schedule has been released for this year</a:t>
            </a:r>
            <a:endParaRPr dirty="0"/>
          </a:p>
          <a:p>
            <a:pPr marL="457200" marR="0" lvl="0" indent="-457200" algn="l" rtl="0">
              <a:spcBef>
                <a:spcPts val="0"/>
              </a:spcBef>
              <a:spcAft>
                <a:spcPts val="0"/>
              </a:spcAft>
              <a:buClr>
                <a:schemeClr val="dk1"/>
              </a:buClr>
              <a:buSzPts val="2800"/>
              <a:buFont typeface="Arial"/>
              <a:buChar char="•"/>
            </a:pPr>
            <a:r>
              <a:rPr lang="en-US" sz="2800" dirty="0">
                <a:solidFill>
                  <a:schemeClr val="dk1"/>
                </a:solidFill>
                <a:latin typeface="Arial Narrow"/>
                <a:ea typeface="Arial Narrow"/>
                <a:cs typeface="Arial Narrow"/>
                <a:sym typeface="Arial Narrow"/>
              </a:rPr>
              <a:t>Schedule started in early November</a:t>
            </a:r>
            <a:endParaRPr dirty="0"/>
          </a:p>
          <a:p>
            <a:pPr marL="457200" marR="0" lvl="0" indent="-457200" algn="l" rtl="0">
              <a:spcBef>
                <a:spcPts val="0"/>
              </a:spcBef>
              <a:spcAft>
                <a:spcPts val="0"/>
              </a:spcAft>
              <a:buClr>
                <a:schemeClr val="dk1"/>
              </a:buClr>
              <a:buSzPts val="2800"/>
              <a:buFont typeface="Arial"/>
              <a:buChar char="•"/>
            </a:pPr>
            <a:r>
              <a:rPr lang="en-US" sz="2800" dirty="0">
                <a:solidFill>
                  <a:schemeClr val="dk1"/>
                </a:solidFill>
                <a:latin typeface="Arial Narrow"/>
                <a:ea typeface="Arial Narrow"/>
                <a:cs typeface="Arial Narrow"/>
                <a:sym typeface="Arial Narrow"/>
              </a:rPr>
              <a:t>Report Council participation with the </a:t>
            </a:r>
            <a:r>
              <a:rPr lang="en-US" sz="2800" u="sng" dirty="0">
                <a:solidFill>
                  <a:schemeClr val="hlink"/>
                </a:solidFill>
                <a:latin typeface="Arial Narrow"/>
                <a:ea typeface="Arial Narrow"/>
                <a:cs typeface="Arial Narrow"/>
                <a:sym typeface="Arial Narrow"/>
                <a:hlinkClick r:id="rId7"/>
              </a:rPr>
              <a:t>Pilgrim Icon Program Form</a:t>
            </a:r>
            <a:r>
              <a:rPr lang="en-US" sz="2800" dirty="0">
                <a:solidFill>
                  <a:schemeClr val="dk1"/>
                </a:solidFill>
                <a:latin typeface="Arial Narrow"/>
                <a:ea typeface="Arial Narrow"/>
                <a:cs typeface="Arial Narrow"/>
                <a:sym typeface="Arial Narrow"/>
              </a:rPr>
              <a:t> be sure to forward to your DD and reports@kofc-md.org </a:t>
            </a:r>
            <a:endParaRPr dirty="0"/>
          </a:p>
        </p:txBody>
      </p:sp>
      <p:pic>
        <p:nvPicPr>
          <p:cNvPr id="579" name="Google Shape;579;p61"/>
          <p:cNvPicPr preferRelativeResize="0"/>
          <p:nvPr/>
        </p:nvPicPr>
        <p:blipFill rotWithShape="1">
          <a:blip r:embed="rId8">
            <a:alphaModFix/>
          </a:blip>
          <a:srcRect l="17346" r="19828"/>
          <a:stretch/>
        </p:blipFill>
        <p:spPr>
          <a:xfrm>
            <a:off x="1680709" y="2844799"/>
            <a:ext cx="1660455" cy="2276221"/>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62"/>
          <p:cNvSpPr txBox="1">
            <a:spLocks noGrp="1"/>
          </p:cNvSpPr>
          <p:nvPr>
            <p:ph type="title"/>
          </p:nvPr>
        </p:nvSpPr>
        <p:spPr>
          <a:xfrm>
            <a:off x="1540042" y="273525"/>
            <a:ext cx="7337271" cy="978508"/>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Arial Narrow"/>
              <a:buNone/>
            </a:pPr>
            <a:r>
              <a:rPr lang="en-US"/>
              <a:t>Pilgrim Icon: Sacred Heart of Jesus</a:t>
            </a:r>
            <a:endParaRPr/>
          </a:p>
        </p:txBody>
      </p:sp>
      <p:sp>
        <p:nvSpPr>
          <p:cNvPr id="585" name="Google Shape;585;p62"/>
          <p:cNvSpPr/>
          <p:nvPr/>
        </p:nvSpPr>
        <p:spPr>
          <a:xfrm>
            <a:off x="-3011812" y="1827494"/>
            <a:ext cx="3983955" cy="3986784"/>
          </a:xfrm>
          <a:prstGeom prst="ellipse">
            <a:avLst/>
          </a:prstGeom>
          <a:noFill/>
          <a:ln w="762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86" name="Google Shape;586;p62"/>
          <p:cNvPicPr preferRelativeResize="0"/>
          <p:nvPr/>
        </p:nvPicPr>
        <p:blipFill rotWithShape="1">
          <a:blip r:embed="rId3">
            <a:alphaModFix/>
          </a:blip>
          <a:srcRect l="9559" t="2095" r="3431" b="5580"/>
          <a:stretch/>
        </p:blipFill>
        <p:spPr>
          <a:xfrm>
            <a:off x="333773" y="3182516"/>
            <a:ext cx="1276740" cy="1276740"/>
          </a:xfrm>
          <a:prstGeom prst="rect">
            <a:avLst/>
          </a:prstGeom>
          <a:noFill/>
          <a:ln>
            <a:noFill/>
          </a:ln>
        </p:spPr>
      </p:pic>
      <p:pic>
        <p:nvPicPr>
          <p:cNvPr id="587" name="Google Shape;587;p62"/>
          <p:cNvPicPr preferRelativeResize="0"/>
          <p:nvPr/>
        </p:nvPicPr>
        <p:blipFill rotWithShape="1">
          <a:blip r:embed="rId4">
            <a:alphaModFix/>
          </a:blip>
          <a:srcRect l="7328" t="3698" r="5561" b="5293"/>
          <a:stretch/>
        </p:blipFill>
        <p:spPr>
          <a:xfrm>
            <a:off x="-687101" y="4849792"/>
            <a:ext cx="1279200" cy="1273501"/>
          </a:xfrm>
          <a:prstGeom prst="rect">
            <a:avLst/>
          </a:prstGeom>
          <a:noFill/>
          <a:ln>
            <a:noFill/>
          </a:ln>
        </p:spPr>
      </p:pic>
      <p:pic>
        <p:nvPicPr>
          <p:cNvPr id="588" name="Google Shape;588;p62"/>
          <p:cNvPicPr preferRelativeResize="0"/>
          <p:nvPr/>
        </p:nvPicPr>
        <p:blipFill rotWithShape="1">
          <a:blip r:embed="rId5">
            <a:alphaModFix/>
          </a:blip>
          <a:srcRect l="12075" t="4967" r="6455" b="3306"/>
          <a:stretch/>
        </p:blipFill>
        <p:spPr>
          <a:xfrm>
            <a:off x="-1914205" y="1936351"/>
            <a:ext cx="1276740" cy="1315905"/>
          </a:xfrm>
          <a:prstGeom prst="rect">
            <a:avLst/>
          </a:prstGeom>
          <a:noFill/>
          <a:ln>
            <a:noFill/>
          </a:ln>
        </p:spPr>
      </p:pic>
      <p:pic>
        <p:nvPicPr>
          <p:cNvPr id="589" name="Google Shape;589;p62"/>
          <p:cNvPicPr preferRelativeResize="0"/>
          <p:nvPr/>
        </p:nvPicPr>
        <p:blipFill rotWithShape="1">
          <a:blip r:embed="rId6">
            <a:alphaModFix/>
          </a:blip>
          <a:srcRect l="6898" t="6776" r="7061" b="3205"/>
          <a:stretch/>
        </p:blipFill>
        <p:spPr>
          <a:xfrm>
            <a:off x="-1914205" y="3712603"/>
            <a:ext cx="1276740" cy="1273501"/>
          </a:xfrm>
          <a:prstGeom prst="rect">
            <a:avLst/>
          </a:prstGeom>
          <a:noFill/>
          <a:ln>
            <a:noFill/>
          </a:ln>
        </p:spPr>
      </p:pic>
      <p:pic>
        <p:nvPicPr>
          <p:cNvPr id="590" name="Google Shape;590;p62"/>
          <p:cNvPicPr preferRelativeResize="0"/>
          <p:nvPr/>
        </p:nvPicPr>
        <p:blipFill rotWithShape="1">
          <a:blip r:embed="rId7">
            <a:alphaModFix/>
          </a:blip>
          <a:srcRect/>
          <a:stretch/>
        </p:blipFill>
        <p:spPr>
          <a:xfrm>
            <a:off x="1610513" y="1564021"/>
            <a:ext cx="7342726" cy="4297163"/>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63"/>
          <p:cNvSpPr txBox="1">
            <a:spLocks noGrp="1"/>
          </p:cNvSpPr>
          <p:nvPr>
            <p:ph type="title"/>
          </p:nvPr>
        </p:nvSpPr>
        <p:spPr>
          <a:xfrm>
            <a:off x="1528468" y="208999"/>
            <a:ext cx="7337400" cy="978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Narrow"/>
              <a:buNone/>
            </a:pPr>
            <a:r>
              <a:rPr lang="en-US"/>
              <a:t>Founders Day Mass/Awards</a:t>
            </a:r>
            <a:endParaRPr/>
          </a:p>
        </p:txBody>
      </p:sp>
      <p:sp>
        <p:nvSpPr>
          <p:cNvPr id="596" name="Google Shape;596;p63"/>
          <p:cNvSpPr/>
          <p:nvPr/>
        </p:nvSpPr>
        <p:spPr>
          <a:xfrm>
            <a:off x="-3011812" y="1827494"/>
            <a:ext cx="3984000" cy="3986700"/>
          </a:xfrm>
          <a:prstGeom prst="ellipse">
            <a:avLst/>
          </a:prstGeom>
          <a:noFill/>
          <a:ln w="762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597" name="Google Shape;597;p63"/>
          <p:cNvPicPr preferRelativeResize="0"/>
          <p:nvPr/>
        </p:nvPicPr>
        <p:blipFill rotWithShape="1">
          <a:blip r:embed="rId3">
            <a:alphaModFix/>
          </a:blip>
          <a:srcRect l="9562" t="2095" r="3428" b="5576"/>
          <a:stretch/>
        </p:blipFill>
        <p:spPr>
          <a:xfrm>
            <a:off x="333773" y="3182516"/>
            <a:ext cx="1276740" cy="1276740"/>
          </a:xfrm>
          <a:prstGeom prst="rect">
            <a:avLst/>
          </a:prstGeom>
          <a:noFill/>
          <a:ln>
            <a:noFill/>
          </a:ln>
        </p:spPr>
      </p:pic>
      <p:pic>
        <p:nvPicPr>
          <p:cNvPr id="598" name="Google Shape;598;p63"/>
          <p:cNvPicPr preferRelativeResize="0"/>
          <p:nvPr/>
        </p:nvPicPr>
        <p:blipFill rotWithShape="1">
          <a:blip r:embed="rId4">
            <a:alphaModFix/>
          </a:blip>
          <a:srcRect l="7325" t="3694" r="5566" b="5296"/>
          <a:stretch/>
        </p:blipFill>
        <p:spPr>
          <a:xfrm>
            <a:off x="-687101" y="4849792"/>
            <a:ext cx="1279200" cy="1273501"/>
          </a:xfrm>
          <a:prstGeom prst="rect">
            <a:avLst/>
          </a:prstGeom>
          <a:noFill/>
          <a:ln>
            <a:noFill/>
          </a:ln>
        </p:spPr>
      </p:pic>
      <p:pic>
        <p:nvPicPr>
          <p:cNvPr id="599" name="Google Shape;599;p63"/>
          <p:cNvPicPr preferRelativeResize="0"/>
          <p:nvPr/>
        </p:nvPicPr>
        <p:blipFill rotWithShape="1">
          <a:blip r:embed="rId5">
            <a:alphaModFix/>
          </a:blip>
          <a:srcRect l="12073" t="4971" r="6460" b="3302"/>
          <a:stretch/>
        </p:blipFill>
        <p:spPr>
          <a:xfrm>
            <a:off x="-1914205" y="1936351"/>
            <a:ext cx="1276740" cy="1315905"/>
          </a:xfrm>
          <a:prstGeom prst="rect">
            <a:avLst/>
          </a:prstGeom>
          <a:noFill/>
          <a:ln>
            <a:noFill/>
          </a:ln>
        </p:spPr>
      </p:pic>
      <p:pic>
        <p:nvPicPr>
          <p:cNvPr id="600" name="Google Shape;600;p63"/>
          <p:cNvPicPr preferRelativeResize="0"/>
          <p:nvPr/>
        </p:nvPicPr>
        <p:blipFill rotWithShape="1">
          <a:blip r:embed="rId6">
            <a:alphaModFix/>
          </a:blip>
          <a:srcRect l="6900" t="6778" r="7063" b="3204"/>
          <a:stretch/>
        </p:blipFill>
        <p:spPr>
          <a:xfrm>
            <a:off x="-1914205" y="3712603"/>
            <a:ext cx="1276740" cy="1273501"/>
          </a:xfrm>
          <a:prstGeom prst="rect">
            <a:avLst/>
          </a:prstGeom>
          <a:noFill/>
          <a:ln>
            <a:noFill/>
          </a:ln>
        </p:spPr>
      </p:pic>
      <p:sp>
        <p:nvSpPr>
          <p:cNvPr id="601" name="Google Shape;601;p63"/>
          <p:cNvSpPr txBox="1"/>
          <p:nvPr/>
        </p:nvSpPr>
        <p:spPr>
          <a:xfrm>
            <a:off x="1340371" y="1406843"/>
            <a:ext cx="7525500" cy="3559909"/>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00000"/>
              </a:buClr>
              <a:buSzPts val="2800"/>
              <a:buFont typeface="Arial"/>
              <a:buChar char="•"/>
            </a:pPr>
            <a:r>
              <a:rPr lang="en-US" sz="3200" b="1" dirty="0">
                <a:latin typeface="Arial Narrow"/>
                <a:ea typeface="Arial Narrow"/>
                <a:cs typeface="Arial Narrow"/>
                <a:sym typeface="Arial Narrow"/>
              </a:rPr>
              <a:t>Founder’s Day </a:t>
            </a:r>
            <a:r>
              <a:rPr lang="en-US" sz="3200" b="1" i="0" u="none" strike="noStrike" cap="none" dirty="0">
                <a:solidFill>
                  <a:srgbClr val="000000"/>
                </a:solidFill>
                <a:latin typeface="Arial Narrow"/>
                <a:ea typeface="Arial Narrow"/>
                <a:cs typeface="Arial Narrow"/>
                <a:sym typeface="Arial Narrow"/>
              </a:rPr>
              <a:t>Mass – Sunday, </a:t>
            </a:r>
            <a:r>
              <a:rPr lang="en-US" sz="3200" b="1" dirty="0">
                <a:latin typeface="Arial Narrow"/>
                <a:ea typeface="Arial Narrow"/>
                <a:cs typeface="Arial Narrow"/>
                <a:sym typeface="Arial Narrow"/>
              </a:rPr>
              <a:t>March 22</a:t>
            </a:r>
            <a:endParaRPr sz="3200" dirty="0"/>
          </a:p>
          <a:p>
            <a:pPr marL="800100" marR="0" lvl="1" indent="-342900" algn="l" rtl="0">
              <a:spcBef>
                <a:spcPts val="1000"/>
              </a:spcBef>
              <a:spcAft>
                <a:spcPts val="0"/>
              </a:spcAft>
              <a:buClr>
                <a:srgbClr val="000000"/>
              </a:buClr>
              <a:buSzPts val="2800"/>
              <a:buFont typeface="Courier New"/>
              <a:buChar char="o"/>
            </a:pPr>
            <a:r>
              <a:rPr lang="en-US" sz="3200" dirty="0">
                <a:latin typeface="Arial Narrow"/>
                <a:ea typeface="Arial Narrow"/>
                <a:cs typeface="Arial Narrow"/>
                <a:sym typeface="Arial Narrow"/>
              </a:rPr>
              <a:t>St Joseph’s in Fullerton</a:t>
            </a:r>
            <a:endParaRPr sz="3200" dirty="0"/>
          </a:p>
          <a:p>
            <a:pPr marL="800100" marR="0" lvl="1" indent="-342900" algn="l" rtl="0">
              <a:spcBef>
                <a:spcPts val="1000"/>
              </a:spcBef>
              <a:spcAft>
                <a:spcPts val="0"/>
              </a:spcAft>
              <a:buClr>
                <a:srgbClr val="000000"/>
              </a:buClr>
              <a:buSzPts val="2800"/>
              <a:buFont typeface="Courier New"/>
              <a:buChar char="o"/>
            </a:pPr>
            <a:r>
              <a:rPr lang="en-US" sz="3200" dirty="0">
                <a:latin typeface="Arial Narrow"/>
                <a:ea typeface="Arial Narrow"/>
                <a:cs typeface="Arial Narrow"/>
                <a:sym typeface="Arial Narrow"/>
              </a:rPr>
              <a:t>Mass at 3PM</a:t>
            </a:r>
            <a:endParaRPr sz="3200" dirty="0"/>
          </a:p>
          <a:p>
            <a:pPr marL="800100" marR="0" lvl="1" indent="-342900" algn="l" rtl="0">
              <a:spcBef>
                <a:spcPts val="1000"/>
              </a:spcBef>
              <a:spcAft>
                <a:spcPts val="0"/>
              </a:spcAft>
              <a:buClr>
                <a:srgbClr val="000000"/>
              </a:buClr>
              <a:buSzPts val="2800"/>
              <a:buFont typeface="Courier New"/>
              <a:buChar char="o"/>
            </a:pPr>
            <a:r>
              <a:rPr lang="en-US" sz="3200" dirty="0">
                <a:latin typeface="Arial Narrow"/>
                <a:ea typeface="Arial Narrow"/>
                <a:cs typeface="Arial Narrow"/>
                <a:sym typeface="Arial Narrow"/>
              </a:rPr>
              <a:t>Awards Dinner after at Columbus Gardens</a:t>
            </a:r>
            <a:endParaRPr sz="3200" dirty="0"/>
          </a:p>
          <a:p>
            <a:pPr marL="800100" marR="0" lvl="1" indent="-342900" algn="l" rtl="0">
              <a:spcBef>
                <a:spcPts val="1000"/>
              </a:spcBef>
              <a:spcAft>
                <a:spcPts val="0"/>
              </a:spcAft>
              <a:buClr>
                <a:srgbClr val="000000"/>
              </a:buClr>
              <a:buSzPts val="2800"/>
              <a:buFont typeface="Courier New"/>
              <a:buChar char="o"/>
            </a:pPr>
            <a:r>
              <a:rPr lang="en-US" sz="3200" dirty="0">
                <a:latin typeface="Arial Narrow"/>
                <a:ea typeface="Arial Narrow"/>
                <a:cs typeface="Arial Narrow"/>
                <a:sym typeface="Arial Narrow"/>
              </a:rPr>
              <a:t>Great opportunity to recognize those in our communities that serve and protect us!</a:t>
            </a:r>
            <a:endParaRPr sz="3200" dirty="0">
              <a:latin typeface="Arial Narrow"/>
              <a:ea typeface="Arial Narrow"/>
              <a:cs typeface="Arial Narrow"/>
              <a:sym typeface="Arial Narrow"/>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3B5526D-C1A0-1896-859B-A329E3AD00EB}"/>
              </a:ext>
            </a:extLst>
          </p:cNvPr>
          <p:cNvSpPr/>
          <p:nvPr/>
        </p:nvSpPr>
        <p:spPr>
          <a:xfrm>
            <a:off x="0" y="0"/>
            <a:ext cx="9274629"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F901DA3-4916-B5F8-7D3D-765CB645E0ED}"/>
              </a:ext>
            </a:extLst>
          </p:cNvPr>
          <p:cNvSpPr txBox="1"/>
          <p:nvPr/>
        </p:nvSpPr>
        <p:spPr>
          <a:xfrm>
            <a:off x="353786" y="3907972"/>
            <a:ext cx="8567057" cy="2123658"/>
          </a:xfrm>
          <a:prstGeom prst="rect">
            <a:avLst/>
          </a:prstGeom>
          <a:noFill/>
        </p:spPr>
        <p:txBody>
          <a:bodyPr wrap="square">
            <a:spAutoFit/>
          </a:bodyPr>
          <a:lstStyle/>
          <a:p>
            <a:pPr marL="0" lvl="0" indent="0" algn="ctr">
              <a:spcBef>
                <a:spcPts val="0"/>
              </a:spcBef>
              <a:buClr>
                <a:schemeClr val="dk1"/>
              </a:buClr>
              <a:buSzPts val="3600"/>
              <a:buNone/>
            </a:pPr>
            <a:r>
              <a:rPr lang="en-US" sz="4400" b="1" dirty="0">
                <a:solidFill>
                  <a:srgbClr val="00788D"/>
                </a:solidFill>
                <a:latin typeface="Arial Narrow" panose="020B0606020202030204" pitchFamily="34" charset="0"/>
                <a:ea typeface="Verdana" panose="020B0604030504040204" pitchFamily="34" charset="0"/>
              </a:rPr>
              <a:t>Make a Difference in Someone’s Life</a:t>
            </a:r>
          </a:p>
          <a:p>
            <a:pPr marL="0" lvl="0" indent="0" algn="ctr">
              <a:spcBef>
                <a:spcPts val="0"/>
              </a:spcBef>
              <a:buClr>
                <a:schemeClr val="dk1"/>
              </a:buClr>
              <a:buSzPts val="3600"/>
              <a:buNone/>
            </a:pPr>
            <a:r>
              <a:rPr lang="en-US" sz="4400" b="1" dirty="0">
                <a:solidFill>
                  <a:srgbClr val="00788D"/>
                </a:solidFill>
                <a:latin typeface="Arial Narrow" panose="020B0606020202030204" pitchFamily="34" charset="0"/>
                <a:ea typeface="Verdana" panose="020B0604030504040204" pitchFamily="34" charset="0"/>
              </a:rPr>
              <a:t>Be a Force for Good!</a:t>
            </a:r>
            <a:endParaRPr lang="en-US" sz="4400" dirty="0">
              <a:solidFill>
                <a:srgbClr val="00788D"/>
              </a:solidFill>
              <a:latin typeface="Arial Narrow" panose="020B0606020202030204" pitchFamily="34" charset="0"/>
              <a:ea typeface="Verdana" panose="020B0604030504040204" pitchFamily="34" charset="0"/>
            </a:endParaRPr>
          </a:p>
          <a:p>
            <a:endParaRPr lang="en-US" sz="4400" dirty="0">
              <a:solidFill>
                <a:srgbClr val="00788D"/>
              </a:solidFill>
              <a:latin typeface="Arial Narrow" panose="020B0606020202030204" pitchFamily="34" charset="0"/>
            </a:endParaRPr>
          </a:p>
        </p:txBody>
      </p:sp>
      <p:pic>
        <p:nvPicPr>
          <p:cNvPr id="5" name="Picture 4" descr="A white oval with black text and a map of the state&#10;&#10;AI-generated content may be incorrect.">
            <a:extLst>
              <a:ext uri="{FF2B5EF4-FFF2-40B4-BE49-F238E27FC236}">
                <a16:creationId xmlns:a16="http://schemas.microsoft.com/office/drawing/2014/main" id="{5705E79E-1743-86E2-82BD-35A9B0893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0342" y="776114"/>
            <a:ext cx="2673945" cy="3261213"/>
          </a:xfrm>
          <a:prstGeom prst="rect">
            <a:avLst/>
          </a:prstGeom>
        </p:spPr>
      </p:pic>
    </p:spTree>
    <p:extLst>
      <p:ext uri="{BB962C8B-B14F-4D97-AF65-F5344CB8AC3E}">
        <p14:creationId xmlns:p14="http://schemas.microsoft.com/office/powerpoint/2010/main" val="30376518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D665AEB-E8DE-C7C8-ED4F-AF73C7C7688E}"/>
              </a:ext>
            </a:extLst>
          </p:cNvPr>
          <p:cNvSpPr>
            <a:spLocks noGrp="1"/>
          </p:cNvSpPr>
          <p:nvPr>
            <p:ph type="title"/>
          </p:nvPr>
        </p:nvSpPr>
        <p:spPr>
          <a:xfrm>
            <a:off x="2673304" y="221813"/>
            <a:ext cx="5267158" cy="978508"/>
          </a:xfrm>
        </p:spPr>
        <p:txBody>
          <a:bodyPr/>
          <a:lstStyle/>
          <a:p>
            <a:r>
              <a:rPr lang="en-US" dirty="0"/>
              <a:t>Faith</a:t>
            </a:r>
          </a:p>
        </p:txBody>
      </p:sp>
      <p:pic>
        <p:nvPicPr>
          <p:cNvPr id="4" name="Picture 3">
            <a:extLst>
              <a:ext uri="{FF2B5EF4-FFF2-40B4-BE49-F238E27FC236}">
                <a16:creationId xmlns:a16="http://schemas.microsoft.com/office/drawing/2014/main" id="{33C5D3F9-C937-C8BE-54E6-975BF74E3739}"/>
              </a:ext>
            </a:extLst>
          </p:cNvPr>
          <p:cNvPicPr>
            <a:picLocks noChangeAspect="1"/>
          </p:cNvPicPr>
          <p:nvPr/>
        </p:nvPicPr>
        <p:blipFill rotWithShape="1">
          <a:blip r:embed="rId2"/>
          <a:srcRect l="9560" t="2095" r="3431" b="5581"/>
          <a:stretch>
            <a:fillRect/>
          </a:stretch>
        </p:blipFill>
        <p:spPr>
          <a:xfrm>
            <a:off x="1862309" y="313303"/>
            <a:ext cx="795528" cy="795528"/>
          </a:xfrm>
          <a:prstGeom prst="rect">
            <a:avLst/>
          </a:prstGeom>
        </p:spPr>
      </p:pic>
      <p:grpSp>
        <p:nvGrpSpPr>
          <p:cNvPr id="9" name="Group 8">
            <a:extLst>
              <a:ext uri="{FF2B5EF4-FFF2-40B4-BE49-F238E27FC236}">
                <a16:creationId xmlns:a16="http://schemas.microsoft.com/office/drawing/2014/main" id="{B64E369D-C8E9-EE8D-145A-FD15D40D0550}"/>
              </a:ext>
            </a:extLst>
          </p:cNvPr>
          <p:cNvGrpSpPr/>
          <p:nvPr/>
        </p:nvGrpSpPr>
        <p:grpSpPr>
          <a:xfrm>
            <a:off x="918211" y="1473959"/>
            <a:ext cx="4281585" cy="4933505"/>
            <a:chOff x="551256" y="1733109"/>
            <a:chExt cx="3868340" cy="4592468"/>
          </a:xfrm>
        </p:grpSpPr>
        <p:pic>
          <p:nvPicPr>
            <p:cNvPr id="5" name="Content Placeholder 7">
              <a:extLst>
                <a:ext uri="{FF2B5EF4-FFF2-40B4-BE49-F238E27FC236}">
                  <a16:creationId xmlns:a16="http://schemas.microsoft.com/office/drawing/2014/main" id="{0F3E0A72-7605-06A5-09D7-87DF33343C33}"/>
                </a:ext>
              </a:extLst>
            </p:cNvPr>
            <p:cNvPicPr>
              <a:picLocks noChangeAspect="1"/>
            </p:cNvPicPr>
            <p:nvPr/>
          </p:nvPicPr>
          <p:blipFill>
            <a:blip r:embed="rId3"/>
            <a:srcRect b="21172"/>
            <a:stretch>
              <a:fillRect/>
            </a:stretch>
          </p:blipFill>
          <p:spPr>
            <a:xfrm>
              <a:off x="994976" y="1733109"/>
              <a:ext cx="2980901" cy="3649179"/>
            </a:xfrm>
            <a:prstGeom prst="rect">
              <a:avLst/>
            </a:prstGeom>
          </p:spPr>
        </p:pic>
        <p:sp>
          <p:nvSpPr>
            <p:cNvPr id="7" name="Text Placeholder 2">
              <a:extLst>
                <a:ext uri="{FF2B5EF4-FFF2-40B4-BE49-F238E27FC236}">
                  <a16:creationId xmlns:a16="http://schemas.microsoft.com/office/drawing/2014/main" id="{A62E679D-696A-4A07-BCAA-48F45B24E345}"/>
                </a:ext>
              </a:extLst>
            </p:cNvPr>
            <p:cNvSpPr txBox="1">
              <a:spLocks/>
            </p:cNvSpPr>
            <p:nvPr/>
          </p:nvSpPr>
          <p:spPr>
            <a:xfrm>
              <a:off x="551256" y="5501665"/>
              <a:ext cx="3868340" cy="82391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600" b="1" cap="all" dirty="0"/>
                <a:t>Imitating Saint Juan Diego</a:t>
              </a:r>
            </a:p>
          </p:txBody>
        </p:sp>
      </p:grpSp>
      <p:pic>
        <p:nvPicPr>
          <p:cNvPr id="2" name="Picture 1" descr="A group of men in black robes&#10;&#10;AI-generated content may be incorrect.">
            <a:extLst>
              <a:ext uri="{FF2B5EF4-FFF2-40B4-BE49-F238E27FC236}">
                <a16:creationId xmlns:a16="http://schemas.microsoft.com/office/drawing/2014/main" id="{2F5371DA-E308-69BF-A719-96A4383617EA}"/>
              </a:ext>
            </a:extLst>
          </p:cNvPr>
          <p:cNvPicPr>
            <a:picLocks noChangeAspect="1"/>
          </p:cNvPicPr>
          <p:nvPr/>
        </p:nvPicPr>
        <p:blipFill>
          <a:blip r:embed="rId4"/>
          <a:stretch>
            <a:fillRect/>
          </a:stretch>
        </p:blipFill>
        <p:spPr>
          <a:xfrm>
            <a:off x="5329585" y="1473958"/>
            <a:ext cx="3562401" cy="4599295"/>
          </a:xfrm>
          <a:prstGeom prst="rect">
            <a:avLst/>
          </a:prstGeom>
        </p:spPr>
      </p:pic>
    </p:spTree>
    <p:extLst>
      <p:ext uri="{BB962C8B-B14F-4D97-AF65-F5344CB8AC3E}">
        <p14:creationId xmlns:p14="http://schemas.microsoft.com/office/powerpoint/2010/main" val="40109956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6C580-58CF-A6B8-931E-BF990C5428A9}"/>
              </a:ext>
            </a:extLst>
          </p:cNvPr>
          <p:cNvSpPr>
            <a:spLocks noGrp="1"/>
          </p:cNvSpPr>
          <p:nvPr>
            <p:ph type="title"/>
          </p:nvPr>
        </p:nvSpPr>
        <p:spPr>
          <a:xfrm>
            <a:off x="2673304" y="221813"/>
            <a:ext cx="5267158" cy="978508"/>
          </a:xfrm>
        </p:spPr>
        <p:txBody>
          <a:bodyPr/>
          <a:lstStyle/>
          <a:p>
            <a:r>
              <a:rPr lang="en-US" dirty="0"/>
              <a:t>Family</a:t>
            </a:r>
          </a:p>
        </p:txBody>
      </p:sp>
      <p:pic>
        <p:nvPicPr>
          <p:cNvPr id="18" name="Content Placeholder 7">
            <a:extLst>
              <a:ext uri="{FF2B5EF4-FFF2-40B4-BE49-F238E27FC236}">
                <a16:creationId xmlns:a16="http://schemas.microsoft.com/office/drawing/2014/main" id="{91161B67-B741-638D-BFEC-D51C24A0DCF6}"/>
              </a:ext>
            </a:extLst>
          </p:cNvPr>
          <p:cNvPicPr>
            <a:picLocks noChangeAspect="1"/>
          </p:cNvPicPr>
          <p:nvPr/>
        </p:nvPicPr>
        <p:blipFill>
          <a:blip r:embed="rId2"/>
          <a:srcRect b="23024"/>
          <a:stretch>
            <a:fillRect/>
          </a:stretch>
        </p:blipFill>
        <p:spPr>
          <a:xfrm>
            <a:off x="1304488" y="1456174"/>
            <a:ext cx="3984571" cy="4783540"/>
          </a:xfrm>
          <a:prstGeom prst="rect">
            <a:avLst/>
          </a:prstGeom>
        </p:spPr>
      </p:pic>
      <p:pic>
        <p:nvPicPr>
          <p:cNvPr id="20" name="Picture 19">
            <a:extLst>
              <a:ext uri="{FF2B5EF4-FFF2-40B4-BE49-F238E27FC236}">
                <a16:creationId xmlns:a16="http://schemas.microsoft.com/office/drawing/2014/main" id="{A86C3D2B-CAE3-593C-0870-E8BCFBBA1262}"/>
              </a:ext>
            </a:extLst>
          </p:cNvPr>
          <p:cNvPicPr>
            <a:picLocks noChangeAspect="1"/>
          </p:cNvPicPr>
          <p:nvPr/>
        </p:nvPicPr>
        <p:blipFill>
          <a:blip r:embed="rId3"/>
          <a:srcRect l="7328" t="3698" r="5562" b="5294"/>
          <a:stretch>
            <a:fillRect/>
          </a:stretch>
        </p:blipFill>
        <p:spPr>
          <a:xfrm>
            <a:off x="1876528" y="314454"/>
            <a:ext cx="796776" cy="793226"/>
          </a:xfrm>
          <a:prstGeom prst="rect">
            <a:avLst/>
          </a:prstGeom>
        </p:spPr>
      </p:pic>
      <p:pic>
        <p:nvPicPr>
          <p:cNvPr id="4" name="Picture 3" descr="A person in a yellow dress holding a bouquet of flowers&#10;&#10;AI-generated content may be incorrect.">
            <a:extLst>
              <a:ext uri="{FF2B5EF4-FFF2-40B4-BE49-F238E27FC236}">
                <a16:creationId xmlns:a16="http://schemas.microsoft.com/office/drawing/2014/main" id="{CBBBCB9B-CDA8-A301-C34F-09D8BFBCC359}"/>
              </a:ext>
            </a:extLst>
          </p:cNvPr>
          <p:cNvPicPr>
            <a:picLocks noChangeAspect="1"/>
          </p:cNvPicPr>
          <p:nvPr/>
        </p:nvPicPr>
        <p:blipFill>
          <a:blip r:embed="rId4"/>
          <a:stretch>
            <a:fillRect/>
          </a:stretch>
        </p:blipFill>
        <p:spPr>
          <a:xfrm>
            <a:off x="5867470" y="1456174"/>
            <a:ext cx="2313351" cy="4783540"/>
          </a:xfrm>
          <a:prstGeom prst="rect">
            <a:avLst/>
          </a:prstGeom>
        </p:spPr>
      </p:pic>
    </p:spTree>
    <p:extLst>
      <p:ext uri="{BB962C8B-B14F-4D97-AF65-F5344CB8AC3E}">
        <p14:creationId xmlns:p14="http://schemas.microsoft.com/office/powerpoint/2010/main" val="38672265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D25D8-30A7-6C98-78CE-52DF91DD05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FD45FF-A3C5-CCC9-87E7-C53364452A25}"/>
              </a:ext>
            </a:extLst>
          </p:cNvPr>
          <p:cNvSpPr>
            <a:spLocks noGrp="1"/>
          </p:cNvSpPr>
          <p:nvPr>
            <p:ph type="title"/>
          </p:nvPr>
        </p:nvSpPr>
        <p:spPr>
          <a:xfrm>
            <a:off x="2673304" y="221813"/>
            <a:ext cx="5267158" cy="978508"/>
          </a:xfrm>
        </p:spPr>
        <p:txBody>
          <a:bodyPr/>
          <a:lstStyle/>
          <a:p>
            <a:r>
              <a:rPr lang="en-US" dirty="0"/>
              <a:t>Community</a:t>
            </a:r>
          </a:p>
        </p:txBody>
      </p:sp>
      <p:grpSp>
        <p:nvGrpSpPr>
          <p:cNvPr id="10" name="Group 9">
            <a:extLst>
              <a:ext uri="{FF2B5EF4-FFF2-40B4-BE49-F238E27FC236}">
                <a16:creationId xmlns:a16="http://schemas.microsoft.com/office/drawing/2014/main" id="{2871306B-649E-AB3E-314C-24B6B14F5D8F}"/>
              </a:ext>
            </a:extLst>
          </p:cNvPr>
          <p:cNvGrpSpPr/>
          <p:nvPr/>
        </p:nvGrpSpPr>
        <p:grpSpPr>
          <a:xfrm>
            <a:off x="788313" y="1994693"/>
            <a:ext cx="3868340" cy="4023229"/>
            <a:chOff x="788313" y="1994693"/>
            <a:chExt cx="3868340" cy="4023229"/>
          </a:xfrm>
        </p:grpSpPr>
        <p:pic>
          <p:nvPicPr>
            <p:cNvPr id="5" name="Content Placeholder 7">
              <a:extLst>
                <a:ext uri="{FF2B5EF4-FFF2-40B4-BE49-F238E27FC236}">
                  <a16:creationId xmlns:a16="http://schemas.microsoft.com/office/drawing/2014/main" id="{2F5D6BE2-B069-DDB7-955B-5384552F760B}"/>
                </a:ext>
              </a:extLst>
            </p:cNvPr>
            <p:cNvPicPr>
              <a:picLocks noChangeAspect="1"/>
            </p:cNvPicPr>
            <p:nvPr/>
          </p:nvPicPr>
          <p:blipFill>
            <a:blip r:embed="rId2"/>
            <a:srcRect b="44507"/>
            <a:stretch>
              <a:fillRect/>
            </a:stretch>
          </p:blipFill>
          <p:spPr>
            <a:xfrm>
              <a:off x="1049064" y="1994693"/>
              <a:ext cx="3346838" cy="2868613"/>
            </a:xfrm>
            <a:prstGeom prst="rect">
              <a:avLst/>
            </a:prstGeom>
          </p:spPr>
        </p:pic>
        <p:sp>
          <p:nvSpPr>
            <p:cNvPr id="7" name="Text Placeholder 2">
              <a:extLst>
                <a:ext uri="{FF2B5EF4-FFF2-40B4-BE49-F238E27FC236}">
                  <a16:creationId xmlns:a16="http://schemas.microsoft.com/office/drawing/2014/main" id="{62AF397F-7152-E754-37EF-8872C94F0840}"/>
                </a:ext>
              </a:extLst>
            </p:cNvPr>
            <p:cNvSpPr txBox="1">
              <a:spLocks/>
            </p:cNvSpPr>
            <p:nvPr/>
          </p:nvSpPr>
          <p:spPr>
            <a:xfrm>
              <a:off x="788313" y="5194010"/>
              <a:ext cx="3868340" cy="82391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cap="all" dirty="0"/>
                <a:t>Bright Futures</a:t>
              </a:r>
            </a:p>
            <a:p>
              <a:pPr marL="0" indent="0">
                <a:buNone/>
              </a:pPr>
              <a:endParaRPr lang="en-US" b="1" dirty="0"/>
            </a:p>
          </p:txBody>
        </p:sp>
      </p:grpSp>
      <p:grpSp>
        <p:nvGrpSpPr>
          <p:cNvPr id="11" name="Group 10">
            <a:extLst>
              <a:ext uri="{FF2B5EF4-FFF2-40B4-BE49-F238E27FC236}">
                <a16:creationId xmlns:a16="http://schemas.microsoft.com/office/drawing/2014/main" id="{76C38E09-2F0C-58D5-B4F3-84F6662785FE}"/>
              </a:ext>
            </a:extLst>
          </p:cNvPr>
          <p:cNvGrpSpPr/>
          <p:nvPr/>
        </p:nvGrpSpPr>
        <p:grpSpPr>
          <a:xfrm>
            <a:off x="4656653" y="1715160"/>
            <a:ext cx="4108394" cy="4539643"/>
            <a:chOff x="4656653" y="1715160"/>
            <a:chExt cx="4108394" cy="4539643"/>
          </a:xfrm>
        </p:grpSpPr>
        <p:pic>
          <p:nvPicPr>
            <p:cNvPr id="6" name="Content Placeholder 9">
              <a:extLst>
                <a:ext uri="{FF2B5EF4-FFF2-40B4-BE49-F238E27FC236}">
                  <a16:creationId xmlns:a16="http://schemas.microsoft.com/office/drawing/2014/main" id="{76128FCB-BF73-6140-8F7B-F896C5DD299B}"/>
                </a:ext>
              </a:extLst>
            </p:cNvPr>
            <p:cNvPicPr>
              <a:picLocks noChangeAspect="1"/>
            </p:cNvPicPr>
            <p:nvPr/>
          </p:nvPicPr>
          <p:blipFill>
            <a:blip r:embed="rId3"/>
            <a:srcRect b="10306"/>
            <a:stretch>
              <a:fillRect/>
            </a:stretch>
          </p:blipFill>
          <p:spPr>
            <a:xfrm>
              <a:off x="5376353" y="1715160"/>
              <a:ext cx="2668995" cy="3664560"/>
            </a:xfrm>
            <a:prstGeom prst="rect">
              <a:avLst/>
            </a:prstGeom>
          </p:spPr>
        </p:pic>
        <p:sp>
          <p:nvSpPr>
            <p:cNvPr id="8" name="Text Placeholder 4">
              <a:extLst>
                <a:ext uri="{FF2B5EF4-FFF2-40B4-BE49-F238E27FC236}">
                  <a16:creationId xmlns:a16="http://schemas.microsoft.com/office/drawing/2014/main" id="{B508114A-7E85-0AA9-D0D5-4E3A948A35EA}"/>
                </a:ext>
              </a:extLst>
            </p:cNvPr>
            <p:cNvSpPr txBox="1">
              <a:spLocks/>
            </p:cNvSpPr>
            <p:nvPr/>
          </p:nvSpPr>
          <p:spPr>
            <a:xfrm>
              <a:off x="4656653" y="5430891"/>
              <a:ext cx="4108394" cy="823912"/>
            </a:xfrm>
            <a:prstGeom prst="rect">
              <a:avLst/>
            </a:prstGeom>
          </p:spPr>
          <p:txBody>
            <a:bodyP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100" b="1" cap="all" dirty="0"/>
                <a:t>Celebrating Our Catholic Heritage</a:t>
              </a:r>
            </a:p>
            <a:p>
              <a:pPr marL="0" indent="0">
                <a:buNone/>
              </a:pPr>
              <a:endParaRPr lang="en-US" b="1" dirty="0"/>
            </a:p>
          </p:txBody>
        </p:sp>
      </p:grpSp>
      <p:pic>
        <p:nvPicPr>
          <p:cNvPr id="3" name="Picture 2">
            <a:extLst>
              <a:ext uri="{FF2B5EF4-FFF2-40B4-BE49-F238E27FC236}">
                <a16:creationId xmlns:a16="http://schemas.microsoft.com/office/drawing/2014/main" id="{02618CAB-2FF8-66B5-8C59-7D3178D75CD6}"/>
              </a:ext>
            </a:extLst>
          </p:cNvPr>
          <p:cNvPicPr>
            <a:picLocks noChangeAspect="1"/>
          </p:cNvPicPr>
          <p:nvPr/>
        </p:nvPicPr>
        <p:blipFill>
          <a:blip r:embed="rId4"/>
          <a:srcRect l="12075" t="4967" r="6456" b="3307"/>
          <a:stretch>
            <a:fillRect/>
          </a:stretch>
        </p:blipFill>
        <p:spPr>
          <a:xfrm>
            <a:off x="1901453" y="313303"/>
            <a:ext cx="771851" cy="795528"/>
          </a:xfrm>
          <a:prstGeom prst="rect">
            <a:avLst/>
          </a:prstGeom>
        </p:spPr>
      </p:pic>
    </p:spTree>
    <p:extLst>
      <p:ext uri="{BB962C8B-B14F-4D97-AF65-F5344CB8AC3E}">
        <p14:creationId xmlns:p14="http://schemas.microsoft.com/office/powerpoint/2010/main" val="28838485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1313</TotalTime>
  <Words>2468</Words>
  <Application>Microsoft Office PowerPoint</Application>
  <PresentationFormat>On-screen Show (4:3)</PresentationFormat>
  <Paragraphs>346</Paragraphs>
  <Slides>63</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63</vt:i4>
      </vt:variant>
    </vt:vector>
  </HeadingPairs>
  <TitlesOfParts>
    <vt:vector size="72" baseType="lpstr">
      <vt:lpstr>Aptos</vt:lpstr>
      <vt:lpstr>Arial</vt:lpstr>
      <vt:lpstr>Arial Narrow</vt:lpstr>
      <vt:lpstr>Arial Rounded MT Bold</vt:lpstr>
      <vt:lpstr>Calibri</vt:lpstr>
      <vt:lpstr>Courier New</vt:lpstr>
      <vt:lpstr>Times New Roman</vt:lpstr>
      <vt:lpstr>Verdana</vt:lpstr>
      <vt:lpstr>Office Theme</vt:lpstr>
      <vt:lpstr>PowerPoint Presentation</vt:lpstr>
      <vt:lpstr>PowerPoint Presentation</vt:lpstr>
      <vt:lpstr>Programs Make a Difference</vt:lpstr>
      <vt:lpstr>Councils Are Making A Difference</vt:lpstr>
      <vt:lpstr>FIA Program Matrix Reminder</vt:lpstr>
      <vt:lpstr>New Supreme Programs </vt:lpstr>
      <vt:lpstr>Faith</vt:lpstr>
      <vt:lpstr>Family</vt:lpstr>
      <vt:lpstr>Community</vt:lpstr>
      <vt:lpstr>Life</vt:lpstr>
      <vt:lpstr>FIA Report Reminders</vt:lpstr>
      <vt:lpstr>FIA Report Reminder</vt:lpstr>
      <vt:lpstr>Annual Survey of Fraternal Activity January 1 – December 31, 2025</vt:lpstr>
      <vt:lpstr>Recognition Awards</vt:lpstr>
      <vt:lpstr>State Council Program Awards</vt:lpstr>
      <vt:lpstr>Columbian Award SP-7</vt:lpstr>
      <vt:lpstr>Upcoming Programs and Events</vt:lpstr>
      <vt:lpstr>Upcoming State FIA Highlights</vt:lpstr>
      <vt:lpstr>Catholic Men’s Fellowship Conference</vt:lpstr>
      <vt:lpstr>Keep Christ in Christmas</vt:lpstr>
      <vt:lpstr>Keep Christ in Christmas</vt:lpstr>
      <vt:lpstr>Keep Christ in Christmas</vt:lpstr>
      <vt:lpstr>Keep Christ in Christmas</vt:lpstr>
      <vt:lpstr>Keep Christ in Christmas</vt:lpstr>
      <vt:lpstr>Your State FIA Team is Here to Support You</vt:lpstr>
      <vt:lpstr>Family</vt:lpstr>
      <vt:lpstr>Food for Families</vt:lpstr>
      <vt:lpstr>Food for Families</vt:lpstr>
      <vt:lpstr>Food for Families</vt:lpstr>
      <vt:lpstr>Family of the Month</vt:lpstr>
      <vt:lpstr>Family of the Month</vt:lpstr>
      <vt:lpstr>Family of the Year</vt:lpstr>
      <vt:lpstr>Family of the Year</vt:lpstr>
      <vt:lpstr>Family of the Year</vt:lpstr>
      <vt:lpstr>Widows Program</vt:lpstr>
      <vt:lpstr>Widows Program</vt:lpstr>
      <vt:lpstr>Good Friday Family Promotion</vt:lpstr>
      <vt:lpstr>Community</vt:lpstr>
      <vt:lpstr>Helping Persons with Special Needs Update</vt:lpstr>
      <vt:lpstr>Helping Persons with Special Needs Update</vt:lpstr>
      <vt:lpstr>Little Sisters of the Poor</vt:lpstr>
      <vt:lpstr>Little Sisters of the Poor</vt:lpstr>
      <vt:lpstr>Basketball Free-Throw  Competition</vt:lpstr>
      <vt:lpstr>Coats for Kids Update</vt:lpstr>
      <vt:lpstr>Soccer Challenge Update</vt:lpstr>
      <vt:lpstr>Recognition Program – Plan Now!</vt:lpstr>
      <vt:lpstr>Life</vt:lpstr>
      <vt:lpstr>Aid and Support After Pregnancy</vt:lpstr>
      <vt:lpstr>Ultrasound Program</vt:lpstr>
      <vt:lpstr>Special Olympics</vt:lpstr>
      <vt:lpstr>For Life – Legislative Liaison</vt:lpstr>
      <vt:lpstr>National March for Life - Jan 23rd</vt:lpstr>
      <vt:lpstr>Faith</vt:lpstr>
      <vt:lpstr>Imitating Saint Juan Diego</vt:lpstr>
      <vt:lpstr>Imitating Saint Juan Diego</vt:lpstr>
      <vt:lpstr>!Viva Christos Rey!</vt:lpstr>
      <vt:lpstr>!Viva Cristo Rey!</vt:lpstr>
      <vt:lpstr>Refund Support Vocations Program</vt:lpstr>
      <vt:lpstr>Refund Support Vocations Program</vt:lpstr>
      <vt:lpstr>Pilgrim Icon: Sacred Heart of Jesus</vt:lpstr>
      <vt:lpstr>Pilgrim Icon: Sacred Heart of Jesus</vt:lpstr>
      <vt:lpstr>Founders Day Mass/Awards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Jeffrey Wilk</dc:creator>
  <cp:lastModifiedBy>Jeffrey Wilk</cp:lastModifiedBy>
  <cp:revision>36</cp:revision>
  <dcterms:created xsi:type="dcterms:W3CDTF">2023-06-16T23:46:24Z</dcterms:created>
  <dcterms:modified xsi:type="dcterms:W3CDTF">2026-01-09T15:18:31Z</dcterms:modified>
</cp:coreProperties>
</file>