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00672-B4C8-4438-A156-BB3F795109F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2CACB5-0C76-415D-A657-B409E1B1F760}">
      <dgm:prSet/>
      <dgm:spPr/>
      <dgm:t>
        <a:bodyPr/>
        <a:lstStyle/>
        <a:p>
          <a:r>
            <a:rPr lang="en-US" dirty="0"/>
            <a:t>Appoint a Communications Chairperson</a:t>
          </a:r>
        </a:p>
      </dgm:t>
    </dgm:pt>
    <dgm:pt modelId="{D7B952B8-20FC-4AC9-BC77-A1B17FB99653}" type="parTrans" cxnId="{54A519C7-06A8-4C2B-8641-34958446FCDB}">
      <dgm:prSet/>
      <dgm:spPr/>
      <dgm:t>
        <a:bodyPr/>
        <a:lstStyle/>
        <a:p>
          <a:endParaRPr lang="en-US"/>
        </a:p>
      </dgm:t>
    </dgm:pt>
    <dgm:pt modelId="{152632D3-F41C-4806-8AF9-DECE3745D6A4}" type="sibTrans" cxnId="{54A519C7-06A8-4C2B-8641-34958446FCDB}">
      <dgm:prSet/>
      <dgm:spPr/>
      <dgm:t>
        <a:bodyPr/>
        <a:lstStyle/>
        <a:p>
          <a:endParaRPr lang="en-US"/>
        </a:p>
      </dgm:t>
    </dgm:pt>
    <dgm:pt modelId="{2C73DF98-E953-4040-8BA7-C2A9D81CF723}">
      <dgm:prSet/>
      <dgm:spPr/>
      <dgm:t>
        <a:bodyPr/>
        <a:lstStyle/>
        <a:p>
          <a:r>
            <a:rPr lang="en-US" dirty="0"/>
            <a:t>Develop a Clear Message (Define what you want to be recognized for)</a:t>
          </a:r>
        </a:p>
      </dgm:t>
    </dgm:pt>
    <dgm:pt modelId="{B9E8C379-8BCB-43C1-AB48-9507B43322B4}" type="parTrans" cxnId="{DB82C7A2-CF5B-4FF4-B01F-FC7B62FFF550}">
      <dgm:prSet/>
      <dgm:spPr/>
      <dgm:t>
        <a:bodyPr/>
        <a:lstStyle/>
        <a:p>
          <a:endParaRPr lang="en-US"/>
        </a:p>
      </dgm:t>
    </dgm:pt>
    <dgm:pt modelId="{6421C048-1BC3-409E-8A5D-3E4BEA851D22}" type="sibTrans" cxnId="{DB82C7A2-CF5B-4FF4-B01F-FC7B62FFF550}">
      <dgm:prSet/>
      <dgm:spPr/>
      <dgm:t>
        <a:bodyPr/>
        <a:lstStyle/>
        <a:p>
          <a:endParaRPr lang="en-US"/>
        </a:p>
      </dgm:t>
    </dgm:pt>
    <dgm:pt modelId="{919A8EBA-B78B-4086-918F-D9E21E680814}">
      <dgm:prSet/>
      <dgm:spPr/>
      <dgm:t>
        <a:bodyPr/>
        <a:lstStyle/>
        <a:p>
          <a:r>
            <a:rPr lang="en-US" dirty="0"/>
            <a:t>Create a Communication Strategy</a:t>
          </a:r>
        </a:p>
      </dgm:t>
    </dgm:pt>
    <dgm:pt modelId="{76F7805B-2054-4E76-9109-F0C8A17BC81E}" type="parTrans" cxnId="{EE6D6E13-0E22-49A2-932A-794F5AD1F492}">
      <dgm:prSet/>
      <dgm:spPr/>
      <dgm:t>
        <a:bodyPr/>
        <a:lstStyle/>
        <a:p>
          <a:endParaRPr lang="en-US"/>
        </a:p>
      </dgm:t>
    </dgm:pt>
    <dgm:pt modelId="{8CD5F641-C1FD-4511-BD97-2778C31D383D}" type="sibTrans" cxnId="{EE6D6E13-0E22-49A2-932A-794F5AD1F492}">
      <dgm:prSet/>
      <dgm:spPr/>
      <dgm:t>
        <a:bodyPr/>
        <a:lstStyle/>
        <a:p>
          <a:endParaRPr lang="en-US"/>
        </a:p>
      </dgm:t>
    </dgm:pt>
    <dgm:pt modelId="{20AC1B42-D471-4B51-87BA-ED9E22428C69}">
      <dgm:prSet/>
      <dgm:spPr/>
      <dgm:t>
        <a:bodyPr/>
        <a:lstStyle/>
        <a:p>
          <a:r>
            <a:rPr lang="en-US" dirty="0"/>
            <a:t>Website</a:t>
          </a:r>
        </a:p>
      </dgm:t>
    </dgm:pt>
    <dgm:pt modelId="{3F39D771-9B38-4BAB-8C4F-E7B86BA60772}" type="parTrans" cxnId="{D94C050B-2C7D-4C9B-AD23-574E88B038BA}">
      <dgm:prSet/>
      <dgm:spPr/>
      <dgm:t>
        <a:bodyPr/>
        <a:lstStyle/>
        <a:p>
          <a:endParaRPr lang="en-US"/>
        </a:p>
      </dgm:t>
    </dgm:pt>
    <dgm:pt modelId="{0F0E4ACC-973D-47D1-A2E5-E4AD7A13DCC8}" type="sibTrans" cxnId="{D94C050B-2C7D-4C9B-AD23-574E88B038BA}">
      <dgm:prSet/>
      <dgm:spPr/>
      <dgm:t>
        <a:bodyPr/>
        <a:lstStyle/>
        <a:p>
          <a:endParaRPr lang="en-US"/>
        </a:p>
      </dgm:t>
    </dgm:pt>
    <dgm:pt modelId="{AB0E55E3-23C3-4110-A323-A75A55083CC4}">
      <dgm:prSet/>
      <dgm:spPr/>
      <dgm:t>
        <a:bodyPr/>
        <a:lstStyle/>
        <a:p>
          <a:r>
            <a:rPr lang="en-US" dirty="0"/>
            <a:t>Social Media Platforms</a:t>
          </a:r>
        </a:p>
      </dgm:t>
    </dgm:pt>
    <dgm:pt modelId="{232408B2-5008-4813-8C3D-5EB1CCBD886E}" type="parTrans" cxnId="{F624FC6F-3351-4868-8B89-4F8CDF8C06F2}">
      <dgm:prSet/>
      <dgm:spPr/>
      <dgm:t>
        <a:bodyPr/>
        <a:lstStyle/>
        <a:p>
          <a:endParaRPr lang="en-US"/>
        </a:p>
      </dgm:t>
    </dgm:pt>
    <dgm:pt modelId="{498BA4C1-A26C-4B7E-BE86-7E7994BA5243}" type="sibTrans" cxnId="{F624FC6F-3351-4868-8B89-4F8CDF8C06F2}">
      <dgm:prSet/>
      <dgm:spPr/>
      <dgm:t>
        <a:bodyPr/>
        <a:lstStyle/>
        <a:p>
          <a:endParaRPr lang="en-US"/>
        </a:p>
      </dgm:t>
    </dgm:pt>
    <dgm:pt modelId="{8DB826B7-13E5-476F-AE63-BC47B0428AD8}">
      <dgm:prSet/>
      <dgm:spPr/>
      <dgm:t>
        <a:bodyPr/>
        <a:lstStyle/>
        <a:p>
          <a:r>
            <a:rPr lang="en-US" dirty="0"/>
            <a:t>Email Campaigns</a:t>
          </a:r>
        </a:p>
      </dgm:t>
    </dgm:pt>
    <dgm:pt modelId="{C85D93C6-43FA-4A69-9B58-1A12C782DC61}" type="parTrans" cxnId="{05AFB5EE-4CC0-4D97-B5FD-1129B90D954B}">
      <dgm:prSet/>
      <dgm:spPr/>
      <dgm:t>
        <a:bodyPr/>
        <a:lstStyle/>
        <a:p>
          <a:endParaRPr lang="en-US"/>
        </a:p>
      </dgm:t>
    </dgm:pt>
    <dgm:pt modelId="{03439566-F3E5-4F27-9654-A160EAFF9515}" type="sibTrans" cxnId="{05AFB5EE-4CC0-4D97-B5FD-1129B90D954B}">
      <dgm:prSet/>
      <dgm:spPr/>
      <dgm:t>
        <a:bodyPr/>
        <a:lstStyle/>
        <a:p>
          <a:endParaRPr lang="en-US"/>
        </a:p>
      </dgm:t>
    </dgm:pt>
    <dgm:pt modelId="{E2333850-4127-4AE1-83EA-39A3C4530771}">
      <dgm:prSet/>
      <dgm:spPr/>
      <dgm:t>
        <a:bodyPr/>
        <a:lstStyle/>
        <a:p>
          <a:r>
            <a:rPr lang="en-US" dirty="0"/>
            <a:t>Phone Tree System</a:t>
          </a:r>
        </a:p>
      </dgm:t>
    </dgm:pt>
    <dgm:pt modelId="{D45CF84B-0431-4854-9B07-1E6B73C88600}" type="parTrans" cxnId="{C32CDE95-626E-4E97-AC8B-BD904F50FE3C}">
      <dgm:prSet/>
      <dgm:spPr/>
      <dgm:t>
        <a:bodyPr/>
        <a:lstStyle/>
        <a:p>
          <a:endParaRPr lang="en-US"/>
        </a:p>
      </dgm:t>
    </dgm:pt>
    <dgm:pt modelId="{D34E47A0-038B-4A90-8D1A-CCFB9B00E948}" type="sibTrans" cxnId="{C32CDE95-626E-4E97-AC8B-BD904F50FE3C}">
      <dgm:prSet/>
      <dgm:spPr/>
      <dgm:t>
        <a:bodyPr/>
        <a:lstStyle/>
        <a:p>
          <a:endParaRPr lang="en-US"/>
        </a:p>
      </dgm:t>
    </dgm:pt>
    <dgm:pt modelId="{34AEBF29-8833-4B1B-BBFF-34BCD258D395}" type="pres">
      <dgm:prSet presAssocID="{31E00672-B4C8-4438-A156-BB3F795109FC}" presName="root" presStyleCnt="0">
        <dgm:presLayoutVars>
          <dgm:dir/>
          <dgm:resizeHandles val="exact"/>
        </dgm:presLayoutVars>
      </dgm:prSet>
      <dgm:spPr/>
    </dgm:pt>
    <dgm:pt modelId="{04C7D01A-BDC7-4365-99C1-D14B1AFD798A}" type="pres">
      <dgm:prSet presAssocID="{732CACB5-0C76-415D-A657-B409E1B1F760}" presName="compNode" presStyleCnt="0"/>
      <dgm:spPr/>
    </dgm:pt>
    <dgm:pt modelId="{CB8347C8-6401-4211-BF7A-9D8BFF32C283}" type="pres">
      <dgm:prSet presAssocID="{732CACB5-0C76-415D-A657-B409E1B1F760}" presName="bgRect" presStyleLbl="bgShp" presStyleIdx="0" presStyleCnt="3"/>
      <dgm:spPr/>
    </dgm:pt>
    <dgm:pt modelId="{9FE552DA-2321-4D30-A3E3-4ADF4227DF48}" type="pres">
      <dgm:prSet presAssocID="{732CACB5-0C76-415D-A657-B409E1B1F7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694E560-2CF4-47E1-AA1A-D552EBAD107E}" type="pres">
      <dgm:prSet presAssocID="{732CACB5-0C76-415D-A657-B409E1B1F760}" presName="spaceRect" presStyleCnt="0"/>
      <dgm:spPr/>
    </dgm:pt>
    <dgm:pt modelId="{8561DF37-71D4-4531-87CC-319780CA7A6A}" type="pres">
      <dgm:prSet presAssocID="{732CACB5-0C76-415D-A657-B409E1B1F760}" presName="parTx" presStyleLbl="revTx" presStyleIdx="0" presStyleCnt="4">
        <dgm:presLayoutVars>
          <dgm:chMax val="0"/>
          <dgm:chPref val="0"/>
        </dgm:presLayoutVars>
      </dgm:prSet>
      <dgm:spPr/>
    </dgm:pt>
    <dgm:pt modelId="{D64A3C59-8163-42DB-8FCB-0F53892E28F9}" type="pres">
      <dgm:prSet presAssocID="{152632D3-F41C-4806-8AF9-DECE3745D6A4}" presName="sibTrans" presStyleCnt="0"/>
      <dgm:spPr/>
    </dgm:pt>
    <dgm:pt modelId="{C7E43322-A7DE-49A7-9A44-B896880B6B78}" type="pres">
      <dgm:prSet presAssocID="{2C73DF98-E953-4040-8BA7-C2A9D81CF723}" presName="compNode" presStyleCnt="0"/>
      <dgm:spPr/>
    </dgm:pt>
    <dgm:pt modelId="{A2978B8B-7EE6-4611-84BD-6527646064D0}" type="pres">
      <dgm:prSet presAssocID="{2C73DF98-E953-4040-8BA7-C2A9D81CF723}" presName="bgRect" presStyleLbl="bgShp" presStyleIdx="1" presStyleCnt="3"/>
      <dgm:spPr/>
    </dgm:pt>
    <dgm:pt modelId="{A3306ED3-A9A9-4F5F-9E91-81E4232A5CFF}" type="pres">
      <dgm:prSet presAssocID="{2C73DF98-E953-4040-8BA7-C2A9D81CF7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C7A4A652-D259-4496-BA42-ED063857A3D6}" type="pres">
      <dgm:prSet presAssocID="{2C73DF98-E953-4040-8BA7-C2A9D81CF723}" presName="spaceRect" presStyleCnt="0"/>
      <dgm:spPr/>
    </dgm:pt>
    <dgm:pt modelId="{359506F6-1FAD-49F6-9048-253DEE16ED4D}" type="pres">
      <dgm:prSet presAssocID="{2C73DF98-E953-4040-8BA7-C2A9D81CF723}" presName="parTx" presStyleLbl="revTx" presStyleIdx="1" presStyleCnt="4">
        <dgm:presLayoutVars>
          <dgm:chMax val="0"/>
          <dgm:chPref val="0"/>
        </dgm:presLayoutVars>
      </dgm:prSet>
      <dgm:spPr/>
    </dgm:pt>
    <dgm:pt modelId="{7A11FB47-1F64-46A0-AC56-6684CACF39F2}" type="pres">
      <dgm:prSet presAssocID="{6421C048-1BC3-409E-8A5D-3E4BEA851D22}" presName="sibTrans" presStyleCnt="0"/>
      <dgm:spPr/>
    </dgm:pt>
    <dgm:pt modelId="{C1A8EB65-512E-4055-B035-ECC592428423}" type="pres">
      <dgm:prSet presAssocID="{919A8EBA-B78B-4086-918F-D9E21E680814}" presName="compNode" presStyleCnt="0"/>
      <dgm:spPr/>
    </dgm:pt>
    <dgm:pt modelId="{04767BDA-1BDC-41D4-A2F2-2D1BAAD903F8}" type="pres">
      <dgm:prSet presAssocID="{919A8EBA-B78B-4086-918F-D9E21E680814}" presName="bgRect" presStyleLbl="bgShp" presStyleIdx="2" presStyleCnt="3"/>
      <dgm:spPr/>
    </dgm:pt>
    <dgm:pt modelId="{DD8B95E3-6AB0-4A97-9132-2242D1259559}" type="pres">
      <dgm:prSet presAssocID="{919A8EBA-B78B-4086-918F-D9E21E6808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013B2F-D189-4AF7-9F89-229AF1B48D4D}" type="pres">
      <dgm:prSet presAssocID="{919A8EBA-B78B-4086-918F-D9E21E680814}" presName="spaceRect" presStyleCnt="0"/>
      <dgm:spPr/>
    </dgm:pt>
    <dgm:pt modelId="{AC0F2DB8-3051-4EEE-8E53-5198E1A92EA4}" type="pres">
      <dgm:prSet presAssocID="{919A8EBA-B78B-4086-918F-D9E21E680814}" presName="parTx" presStyleLbl="revTx" presStyleIdx="2" presStyleCnt="4">
        <dgm:presLayoutVars>
          <dgm:chMax val="0"/>
          <dgm:chPref val="0"/>
        </dgm:presLayoutVars>
      </dgm:prSet>
      <dgm:spPr/>
    </dgm:pt>
    <dgm:pt modelId="{599A9D85-D05A-4852-B1FE-95E73C2A7A83}" type="pres">
      <dgm:prSet presAssocID="{919A8EBA-B78B-4086-918F-D9E21E680814}" presName="desTx" presStyleLbl="revTx" presStyleIdx="3" presStyleCnt="4">
        <dgm:presLayoutVars/>
      </dgm:prSet>
      <dgm:spPr/>
    </dgm:pt>
  </dgm:ptLst>
  <dgm:cxnLst>
    <dgm:cxn modelId="{D94C050B-2C7D-4C9B-AD23-574E88B038BA}" srcId="{919A8EBA-B78B-4086-918F-D9E21E680814}" destId="{20AC1B42-D471-4B51-87BA-ED9E22428C69}" srcOrd="0" destOrd="0" parTransId="{3F39D771-9B38-4BAB-8C4F-E7B86BA60772}" sibTransId="{0F0E4ACC-973D-47D1-A2E5-E4AD7A13DCC8}"/>
    <dgm:cxn modelId="{2ABC6D0B-9F3A-4C1A-94C9-3CCFC60A1D57}" type="presOf" srcId="{31E00672-B4C8-4438-A156-BB3F795109FC}" destId="{34AEBF29-8833-4B1B-BBFF-34BCD258D395}" srcOrd="0" destOrd="0" presId="urn:microsoft.com/office/officeart/2018/2/layout/IconVerticalSolidList"/>
    <dgm:cxn modelId="{51F7950E-1524-40B1-AB21-271753CEEC00}" type="presOf" srcId="{919A8EBA-B78B-4086-918F-D9E21E680814}" destId="{AC0F2DB8-3051-4EEE-8E53-5198E1A92EA4}" srcOrd="0" destOrd="0" presId="urn:microsoft.com/office/officeart/2018/2/layout/IconVerticalSolidList"/>
    <dgm:cxn modelId="{EE6D6E13-0E22-49A2-932A-794F5AD1F492}" srcId="{31E00672-B4C8-4438-A156-BB3F795109FC}" destId="{919A8EBA-B78B-4086-918F-D9E21E680814}" srcOrd="2" destOrd="0" parTransId="{76F7805B-2054-4E76-9109-F0C8A17BC81E}" sibTransId="{8CD5F641-C1FD-4511-BD97-2778C31D383D}"/>
    <dgm:cxn modelId="{F624FC6F-3351-4868-8B89-4F8CDF8C06F2}" srcId="{919A8EBA-B78B-4086-918F-D9E21E680814}" destId="{AB0E55E3-23C3-4110-A323-A75A55083CC4}" srcOrd="1" destOrd="0" parTransId="{232408B2-5008-4813-8C3D-5EB1CCBD886E}" sibTransId="{498BA4C1-A26C-4B7E-BE86-7E7994BA5243}"/>
    <dgm:cxn modelId="{C32CDE95-626E-4E97-AC8B-BD904F50FE3C}" srcId="{919A8EBA-B78B-4086-918F-D9E21E680814}" destId="{E2333850-4127-4AE1-83EA-39A3C4530771}" srcOrd="3" destOrd="0" parTransId="{D45CF84B-0431-4854-9B07-1E6B73C88600}" sibTransId="{D34E47A0-038B-4A90-8D1A-CCFB9B00E948}"/>
    <dgm:cxn modelId="{DB82C7A2-CF5B-4FF4-B01F-FC7B62FFF550}" srcId="{31E00672-B4C8-4438-A156-BB3F795109FC}" destId="{2C73DF98-E953-4040-8BA7-C2A9D81CF723}" srcOrd="1" destOrd="0" parTransId="{B9E8C379-8BCB-43C1-AB48-9507B43322B4}" sibTransId="{6421C048-1BC3-409E-8A5D-3E4BEA851D22}"/>
    <dgm:cxn modelId="{88DDDCA6-7D87-4162-9E75-95ED8E82B464}" type="presOf" srcId="{2C73DF98-E953-4040-8BA7-C2A9D81CF723}" destId="{359506F6-1FAD-49F6-9048-253DEE16ED4D}" srcOrd="0" destOrd="0" presId="urn:microsoft.com/office/officeart/2018/2/layout/IconVerticalSolidList"/>
    <dgm:cxn modelId="{EB2E55AA-57DB-4DB4-910E-8CE00EF84E0A}" type="presOf" srcId="{E2333850-4127-4AE1-83EA-39A3C4530771}" destId="{599A9D85-D05A-4852-B1FE-95E73C2A7A83}" srcOrd="0" destOrd="3" presId="urn:microsoft.com/office/officeart/2018/2/layout/IconVerticalSolidList"/>
    <dgm:cxn modelId="{6D8740C2-BAD2-4D9E-A695-53F290889D88}" type="presOf" srcId="{8DB826B7-13E5-476F-AE63-BC47B0428AD8}" destId="{599A9D85-D05A-4852-B1FE-95E73C2A7A83}" srcOrd="0" destOrd="2" presId="urn:microsoft.com/office/officeart/2018/2/layout/IconVerticalSolidList"/>
    <dgm:cxn modelId="{18A3F4C3-E768-46C9-8BAA-88FBE72A944A}" type="presOf" srcId="{AB0E55E3-23C3-4110-A323-A75A55083CC4}" destId="{599A9D85-D05A-4852-B1FE-95E73C2A7A83}" srcOrd="0" destOrd="1" presId="urn:microsoft.com/office/officeart/2018/2/layout/IconVerticalSolidList"/>
    <dgm:cxn modelId="{54A519C7-06A8-4C2B-8641-34958446FCDB}" srcId="{31E00672-B4C8-4438-A156-BB3F795109FC}" destId="{732CACB5-0C76-415D-A657-B409E1B1F760}" srcOrd="0" destOrd="0" parTransId="{D7B952B8-20FC-4AC9-BC77-A1B17FB99653}" sibTransId="{152632D3-F41C-4806-8AF9-DECE3745D6A4}"/>
    <dgm:cxn modelId="{8F6966D1-14F4-4775-98F6-00F4BAE49CB2}" type="presOf" srcId="{732CACB5-0C76-415D-A657-B409E1B1F760}" destId="{8561DF37-71D4-4531-87CC-319780CA7A6A}" srcOrd="0" destOrd="0" presId="urn:microsoft.com/office/officeart/2018/2/layout/IconVerticalSolidList"/>
    <dgm:cxn modelId="{613FB7E2-1C8E-43FF-B273-835993F73717}" type="presOf" srcId="{20AC1B42-D471-4B51-87BA-ED9E22428C69}" destId="{599A9D85-D05A-4852-B1FE-95E73C2A7A83}" srcOrd="0" destOrd="0" presId="urn:microsoft.com/office/officeart/2018/2/layout/IconVerticalSolidList"/>
    <dgm:cxn modelId="{05AFB5EE-4CC0-4D97-B5FD-1129B90D954B}" srcId="{919A8EBA-B78B-4086-918F-D9E21E680814}" destId="{8DB826B7-13E5-476F-AE63-BC47B0428AD8}" srcOrd="2" destOrd="0" parTransId="{C85D93C6-43FA-4A69-9B58-1A12C782DC61}" sibTransId="{03439566-F3E5-4F27-9654-A160EAFF9515}"/>
    <dgm:cxn modelId="{178E6650-6A03-4E83-A759-EEAE0D231E81}" type="presParOf" srcId="{34AEBF29-8833-4B1B-BBFF-34BCD258D395}" destId="{04C7D01A-BDC7-4365-99C1-D14B1AFD798A}" srcOrd="0" destOrd="0" presId="urn:microsoft.com/office/officeart/2018/2/layout/IconVerticalSolidList"/>
    <dgm:cxn modelId="{E9F81D0E-3D05-408B-8A8E-DA4D476D4C61}" type="presParOf" srcId="{04C7D01A-BDC7-4365-99C1-D14B1AFD798A}" destId="{CB8347C8-6401-4211-BF7A-9D8BFF32C283}" srcOrd="0" destOrd="0" presId="urn:microsoft.com/office/officeart/2018/2/layout/IconVerticalSolidList"/>
    <dgm:cxn modelId="{116F438D-07F3-4EFF-B294-5DBDF0A60B85}" type="presParOf" srcId="{04C7D01A-BDC7-4365-99C1-D14B1AFD798A}" destId="{9FE552DA-2321-4D30-A3E3-4ADF4227DF48}" srcOrd="1" destOrd="0" presId="urn:microsoft.com/office/officeart/2018/2/layout/IconVerticalSolidList"/>
    <dgm:cxn modelId="{2CD08449-BD45-4180-B614-9531D0E36500}" type="presParOf" srcId="{04C7D01A-BDC7-4365-99C1-D14B1AFD798A}" destId="{E694E560-2CF4-47E1-AA1A-D552EBAD107E}" srcOrd="2" destOrd="0" presId="urn:microsoft.com/office/officeart/2018/2/layout/IconVerticalSolidList"/>
    <dgm:cxn modelId="{6D832A5B-46F3-432D-9C57-ABAA1888C0FE}" type="presParOf" srcId="{04C7D01A-BDC7-4365-99C1-D14B1AFD798A}" destId="{8561DF37-71D4-4531-87CC-319780CA7A6A}" srcOrd="3" destOrd="0" presId="urn:microsoft.com/office/officeart/2018/2/layout/IconVerticalSolidList"/>
    <dgm:cxn modelId="{F7F0CAFD-BA31-4F9D-B8D6-6E631167F813}" type="presParOf" srcId="{34AEBF29-8833-4B1B-BBFF-34BCD258D395}" destId="{D64A3C59-8163-42DB-8FCB-0F53892E28F9}" srcOrd="1" destOrd="0" presId="urn:microsoft.com/office/officeart/2018/2/layout/IconVerticalSolidList"/>
    <dgm:cxn modelId="{93024CDE-4107-4258-BB1B-228D83214925}" type="presParOf" srcId="{34AEBF29-8833-4B1B-BBFF-34BCD258D395}" destId="{C7E43322-A7DE-49A7-9A44-B896880B6B78}" srcOrd="2" destOrd="0" presId="urn:microsoft.com/office/officeart/2018/2/layout/IconVerticalSolidList"/>
    <dgm:cxn modelId="{C2A80AAA-189D-48C7-804B-5EC6819A382A}" type="presParOf" srcId="{C7E43322-A7DE-49A7-9A44-B896880B6B78}" destId="{A2978B8B-7EE6-4611-84BD-6527646064D0}" srcOrd="0" destOrd="0" presId="urn:microsoft.com/office/officeart/2018/2/layout/IconVerticalSolidList"/>
    <dgm:cxn modelId="{27FC23B9-FEEC-4A16-84E5-036AC42C9A6B}" type="presParOf" srcId="{C7E43322-A7DE-49A7-9A44-B896880B6B78}" destId="{A3306ED3-A9A9-4F5F-9E91-81E4232A5CFF}" srcOrd="1" destOrd="0" presId="urn:microsoft.com/office/officeart/2018/2/layout/IconVerticalSolidList"/>
    <dgm:cxn modelId="{7DCF3118-23EB-4BDA-B5AD-17CB7E7CBC73}" type="presParOf" srcId="{C7E43322-A7DE-49A7-9A44-B896880B6B78}" destId="{C7A4A652-D259-4496-BA42-ED063857A3D6}" srcOrd="2" destOrd="0" presId="urn:microsoft.com/office/officeart/2018/2/layout/IconVerticalSolidList"/>
    <dgm:cxn modelId="{065FD313-1885-4BDD-8B93-97A570101E2A}" type="presParOf" srcId="{C7E43322-A7DE-49A7-9A44-B896880B6B78}" destId="{359506F6-1FAD-49F6-9048-253DEE16ED4D}" srcOrd="3" destOrd="0" presId="urn:microsoft.com/office/officeart/2018/2/layout/IconVerticalSolidList"/>
    <dgm:cxn modelId="{7E2D67A1-BD89-4AC4-8D63-B5F103529594}" type="presParOf" srcId="{34AEBF29-8833-4B1B-BBFF-34BCD258D395}" destId="{7A11FB47-1F64-46A0-AC56-6684CACF39F2}" srcOrd="3" destOrd="0" presId="urn:microsoft.com/office/officeart/2018/2/layout/IconVerticalSolidList"/>
    <dgm:cxn modelId="{ECF98105-0316-4563-94C8-E1BB786EE084}" type="presParOf" srcId="{34AEBF29-8833-4B1B-BBFF-34BCD258D395}" destId="{C1A8EB65-512E-4055-B035-ECC592428423}" srcOrd="4" destOrd="0" presId="urn:microsoft.com/office/officeart/2018/2/layout/IconVerticalSolidList"/>
    <dgm:cxn modelId="{20E833E1-BD6E-4787-9FA9-FF2BF0E74F89}" type="presParOf" srcId="{C1A8EB65-512E-4055-B035-ECC592428423}" destId="{04767BDA-1BDC-41D4-A2F2-2D1BAAD903F8}" srcOrd="0" destOrd="0" presId="urn:microsoft.com/office/officeart/2018/2/layout/IconVerticalSolidList"/>
    <dgm:cxn modelId="{8BFE8A45-2A8E-4E83-B06D-00B0C5D07A25}" type="presParOf" srcId="{C1A8EB65-512E-4055-B035-ECC592428423}" destId="{DD8B95E3-6AB0-4A97-9132-2242D1259559}" srcOrd="1" destOrd="0" presId="urn:microsoft.com/office/officeart/2018/2/layout/IconVerticalSolidList"/>
    <dgm:cxn modelId="{C8F5C19A-2362-48C3-8916-0CC9540FEAFF}" type="presParOf" srcId="{C1A8EB65-512E-4055-B035-ECC592428423}" destId="{09013B2F-D189-4AF7-9F89-229AF1B48D4D}" srcOrd="2" destOrd="0" presId="urn:microsoft.com/office/officeart/2018/2/layout/IconVerticalSolidList"/>
    <dgm:cxn modelId="{E130E8D8-3E9F-4D95-BFBC-99835A3367EB}" type="presParOf" srcId="{C1A8EB65-512E-4055-B035-ECC592428423}" destId="{AC0F2DB8-3051-4EEE-8E53-5198E1A92EA4}" srcOrd="3" destOrd="0" presId="urn:microsoft.com/office/officeart/2018/2/layout/IconVerticalSolidList"/>
    <dgm:cxn modelId="{429AF0D6-BEE8-4BC0-B131-3709287088A5}" type="presParOf" srcId="{C1A8EB65-512E-4055-B035-ECC592428423}" destId="{599A9D85-D05A-4852-B1FE-95E73C2A7A8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347C8-6401-4211-BF7A-9D8BFF32C283}">
      <dsp:nvSpPr>
        <dsp:cNvPr id="0" name=""/>
        <dsp:cNvSpPr/>
      </dsp:nvSpPr>
      <dsp:spPr>
        <a:xfrm>
          <a:off x="0" y="579"/>
          <a:ext cx="7886700" cy="13557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552DA-2321-4D30-A3E3-4ADF4227DF48}">
      <dsp:nvSpPr>
        <dsp:cNvPr id="0" name=""/>
        <dsp:cNvSpPr/>
      </dsp:nvSpPr>
      <dsp:spPr>
        <a:xfrm>
          <a:off x="410106" y="305617"/>
          <a:ext cx="745648" cy="745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1DF37-71D4-4531-87CC-319780CA7A6A}">
      <dsp:nvSpPr>
        <dsp:cNvPr id="0" name=""/>
        <dsp:cNvSpPr/>
      </dsp:nvSpPr>
      <dsp:spPr>
        <a:xfrm>
          <a:off x="1565862" y="579"/>
          <a:ext cx="6320837" cy="135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1" tIns="143481" rIns="143481" bIns="1434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Appoint a Communications Chairperson</a:t>
          </a:r>
        </a:p>
      </dsp:txBody>
      <dsp:txXfrm>
        <a:off x="1565862" y="579"/>
        <a:ext cx="6320837" cy="1355724"/>
      </dsp:txXfrm>
    </dsp:sp>
    <dsp:sp modelId="{A2978B8B-7EE6-4611-84BD-6527646064D0}">
      <dsp:nvSpPr>
        <dsp:cNvPr id="0" name=""/>
        <dsp:cNvSpPr/>
      </dsp:nvSpPr>
      <dsp:spPr>
        <a:xfrm>
          <a:off x="0" y="1695235"/>
          <a:ext cx="7886700" cy="13557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6ED3-A9A9-4F5F-9E91-81E4232A5CFF}">
      <dsp:nvSpPr>
        <dsp:cNvPr id="0" name=""/>
        <dsp:cNvSpPr/>
      </dsp:nvSpPr>
      <dsp:spPr>
        <a:xfrm>
          <a:off x="410106" y="2000273"/>
          <a:ext cx="745648" cy="745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06F6-1FAD-49F6-9048-253DEE16ED4D}">
      <dsp:nvSpPr>
        <dsp:cNvPr id="0" name=""/>
        <dsp:cNvSpPr/>
      </dsp:nvSpPr>
      <dsp:spPr>
        <a:xfrm>
          <a:off x="1565862" y="1695235"/>
          <a:ext cx="6320837" cy="135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1" tIns="143481" rIns="143481" bIns="1434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Develop a Clear Message (Define what you want to be recognized for)</a:t>
          </a:r>
        </a:p>
      </dsp:txBody>
      <dsp:txXfrm>
        <a:off x="1565862" y="1695235"/>
        <a:ext cx="6320837" cy="1355724"/>
      </dsp:txXfrm>
    </dsp:sp>
    <dsp:sp modelId="{04767BDA-1BDC-41D4-A2F2-2D1BAAD903F8}">
      <dsp:nvSpPr>
        <dsp:cNvPr id="0" name=""/>
        <dsp:cNvSpPr/>
      </dsp:nvSpPr>
      <dsp:spPr>
        <a:xfrm>
          <a:off x="0" y="3389891"/>
          <a:ext cx="7886700" cy="13557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B95E3-6AB0-4A97-9132-2242D1259559}">
      <dsp:nvSpPr>
        <dsp:cNvPr id="0" name=""/>
        <dsp:cNvSpPr/>
      </dsp:nvSpPr>
      <dsp:spPr>
        <a:xfrm>
          <a:off x="410106" y="3694929"/>
          <a:ext cx="745648" cy="745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2DB8-3051-4EEE-8E53-5198E1A92EA4}">
      <dsp:nvSpPr>
        <dsp:cNvPr id="0" name=""/>
        <dsp:cNvSpPr/>
      </dsp:nvSpPr>
      <dsp:spPr>
        <a:xfrm>
          <a:off x="1565862" y="3389891"/>
          <a:ext cx="3549015" cy="135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1" tIns="143481" rIns="143481" bIns="1434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 Communication Strategy</a:t>
          </a:r>
        </a:p>
      </dsp:txBody>
      <dsp:txXfrm>
        <a:off x="1565862" y="3389891"/>
        <a:ext cx="3549015" cy="1355724"/>
      </dsp:txXfrm>
    </dsp:sp>
    <dsp:sp modelId="{599A9D85-D05A-4852-B1FE-95E73C2A7A83}">
      <dsp:nvSpPr>
        <dsp:cNvPr id="0" name=""/>
        <dsp:cNvSpPr/>
      </dsp:nvSpPr>
      <dsp:spPr>
        <a:xfrm>
          <a:off x="5114877" y="3389891"/>
          <a:ext cx="2771822" cy="135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1" tIns="143481" rIns="143481" bIns="143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 Media Platforms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Email Campaigns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Phone Tree System</a:t>
          </a:r>
        </a:p>
      </dsp:txBody>
      <dsp:txXfrm>
        <a:off x="5114877" y="3389891"/>
        <a:ext cx="2771822" cy="135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820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249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767"/>
            <a:ext cx="7886700" cy="4746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2282"/>
            <a:ext cx="3886200" cy="4724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2282"/>
            <a:ext cx="3886200" cy="4724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83344"/>
            <a:ext cx="78867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1222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36134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41222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36134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6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1C826-436F-87BB-A119-46B59A6FBB79}"/>
              </a:ext>
            </a:extLst>
          </p:cNvPr>
          <p:cNvSpPr/>
          <p:nvPr userDrawn="1"/>
        </p:nvSpPr>
        <p:spPr>
          <a:xfrm>
            <a:off x="0" y="-1"/>
            <a:ext cx="9144000" cy="1204856"/>
          </a:xfrm>
          <a:prstGeom prst="rect">
            <a:avLst/>
          </a:prstGeom>
          <a:solidFill>
            <a:srgbClr val="8000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CBB1D-82E3-4AE9-95BF-EDB5A143AA5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89157-DDDB-446B-8D64-A41D9E4C7DB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F19A6-03B0-8103-58A7-9EF841AD3B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0179" y="136524"/>
            <a:ext cx="916942" cy="918328"/>
            <a:chOff x="2592057" y="4178300"/>
            <a:chExt cx="1827543" cy="17569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FCB7AD-2A43-4D98-A22A-5DE2F727DC75}"/>
                </a:ext>
              </a:extLst>
            </p:cNvPr>
            <p:cNvGrpSpPr/>
            <p:nvPr userDrawn="1"/>
          </p:nvGrpSpPr>
          <p:grpSpPr>
            <a:xfrm>
              <a:off x="2592057" y="4178300"/>
              <a:ext cx="1827543" cy="1756938"/>
              <a:chOff x="2592057" y="1362600"/>
              <a:chExt cx="4563112" cy="457263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C1A549-7EE5-B64D-3325-5F0DCC06E614}"/>
                  </a:ext>
                </a:extLst>
              </p:cNvPr>
              <p:cNvSpPr/>
              <p:nvPr/>
            </p:nvSpPr>
            <p:spPr>
              <a:xfrm>
                <a:off x="2592057" y="1362600"/>
                <a:ext cx="4544568" cy="45445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 descr="A picture containing graphics, logo, text, symbol&#10;&#10;Description automatically generated">
                <a:extLst>
                  <a:ext uri="{FF2B5EF4-FFF2-40B4-BE49-F238E27FC236}">
                    <a16:creationId xmlns:a16="http://schemas.microsoft.com/office/drawing/2014/main" id="{8032546B-F9E1-38F8-EB72-6EF289C20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2057" y="1362600"/>
                <a:ext cx="4563112" cy="457263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A4F2A5-EBE6-3431-4EA6-EB819EA118C8}"/>
                </a:ext>
              </a:extLst>
            </p:cNvPr>
            <p:cNvGrpSpPr/>
            <p:nvPr userDrawn="1"/>
          </p:nvGrpSpPr>
          <p:grpSpPr>
            <a:xfrm>
              <a:off x="2865748" y="4416689"/>
              <a:ext cx="1280160" cy="1280160"/>
              <a:chOff x="6115050" y="2616200"/>
              <a:chExt cx="1280160" cy="12801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06C393C-DF74-6142-CA05-97675AF0B004}"/>
                  </a:ext>
                </a:extLst>
              </p:cNvPr>
              <p:cNvSpPr/>
              <p:nvPr userDrawn="1"/>
            </p:nvSpPr>
            <p:spPr>
              <a:xfrm>
                <a:off x="6115050" y="2616200"/>
                <a:ext cx="1280160" cy="1280160"/>
              </a:xfrm>
              <a:prstGeom prst="ellipse">
                <a:avLst/>
              </a:prstGeom>
              <a:solidFill>
                <a:srgbClr val="6DFF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 descr="A picture containing symbol, emblem, logo, graphics&#10;&#10;Description automatically generated">
                <a:extLst>
                  <a:ext uri="{FF2B5EF4-FFF2-40B4-BE49-F238E27FC236}">
                    <a16:creationId xmlns:a16="http://schemas.microsoft.com/office/drawing/2014/main" id="{28F01556-73E5-B97C-056B-BF425BB86D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2359" y="2711767"/>
                <a:ext cx="1145541" cy="11455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260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celebrating-on-mountain-summit-with-scenic-view-3516001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baproject.com/textbooks/lillie-mccatty-new-textbook/modules/the-psychology-of-group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chenandresidentialdesign.com/2020/10/anxiety-over-home-improvement-project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0844-DC49-C71E-2A31-E2E6E1F6D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Mid-term meeting for DGK/DW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0AAA-B80F-FD1D-296B-47161AC10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SK John Winfrey</a:t>
            </a:r>
          </a:p>
          <a:p>
            <a:r>
              <a:rPr lang="en-US" dirty="0"/>
              <a:t>State Secretary</a:t>
            </a:r>
          </a:p>
          <a:p>
            <a:r>
              <a:rPr lang="en-US" dirty="0"/>
              <a:t>jwinfreykofc@hotmail.com</a:t>
            </a:r>
          </a:p>
        </p:txBody>
      </p:sp>
    </p:spTree>
    <p:extLst>
      <p:ext uri="{BB962C8B-B14F-4D97-AF65-F5344CB8AC3E}">
        <p14:creationId xmlns:p14="http://schemas.microsoft.com/office/powerpoint/2010/main" val="221827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5948-8894-55EF-B165-810BAC3D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546-0BC6-3BBD-E312-0E1E9772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19F9-5D77-FAFA-78D0-58E8FB2D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Why are we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D0ED-4F83-9537-D476-C7BF1C329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52282"/>
            <a:ext cx="3886200" cy="47246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Meet the “Dream Team”</a:t>
            </a:r>
          </a:p>
          <a:p>
            <a:r>
              <a:rPr lang="en-US" sz="2600" dirty="0"/>
              <a:t>Learn and understand the </a:t>
            </a:r>
            <a:r>
              <a:rPr lang="en-US" sz="2600" dirty="0" err="1"/>
              <a:t>Directorection</a:t>
            </a:r>
            <a:r>
              <a:rPr lang="en-US" sz="2600" dirty="0"/>
              <a:t> of the State Council</a:t>
            </a:r>
          </a:p>
          <a:p>
            <a:pPr lvl="1"/>
            <a:r>
              <a:rPr lang="en-US" sz="2600" dirty="0"/>
              <a:t>What are the priorities</a:t>
            </a:r>
          </a:p>
          <a:p>
            <a:pPr lvl="1"/>
            <a:r>
              <a:rPr lang="en-US" sz="2600" dirty="0"/>
              <a:t>What you can expect from the State</a:t>
            </a:r>
          </a:p>
          <a:p>
            <a:pPr lvl="1"/>
            <a:r>
              <a:rPr lang="en-US" sz="2600" dirty="0"/>
              <a:t>What is expected of you</a:t>
            </a:r>
          </a:p>
          <a:p>
            <a:r>
              <a:rPr lang="en-US" sz="2600" dirty="0"/>
              <a:t>Learn what you need to know to start Strong</a:t>
            </a:r>
          </a:p>
          <a:p>
            <a:pPr lvl="1"/>
            <a:r>
              <a:rPr lang="en-US" sz="2600" dirty="0"/>
              <a:t>Build a plan</a:t>
            </a:r>
          </a:p>
          <a:p>
            <a:pPr lvl="1"/>
            <a:r>
              <a:rPr lang="en-US" sz="2600" dirty="0"/>
              <a:t>Develop your message</a:t>
            </a:r>
          </a:p>
          <a:p>
            <a:pPr lvl="1"/>
            <a:endParaRPr lang="en-US" sz="2600" dirty="0"/>
          </a:p>
        </p:txBody>
      </p:sp>
      <p:pic>
        <p:nvPicPr>
          <p:cNvPr id="7" name="Picture 6" descr="A person standing on a mountain top&#10;&#10;AI-generated content may be incorrect.">
            <a:extLst>
              <a:ext uri="{FF2B5EF4-FFF2-40B4-BE49-F238E27FC236}">
                <a16:creationId xmlns:a16="http://schemas.microsoft.com/office/drawing/2014/main" id="{98178C9F-E5F2-D0A3-C2B9-FB095603F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63" r="22032" b="-2"/>
          <a:stretch>
            <a:fillRect/>
          </a:stretch>
        </p:blipFill>
        <p:spPr>
          <a:xfrm>
            <a:off x="4629150" y="1452282"/>
            <a:ext cx="3886200" cy="472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03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3753-C450-7935-B7AB-C5729335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the Dream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12F5-A900-DEDC-2B02-6D79FFDB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36" y="1430767"/>
            <a:ext cx="7886700" cy="47461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Growth Director - William (Bill) Newbrough</a:t>
            </a:r>
          </a:p>
          <a:p>
            <a:r>
              <a:rPr lang="en-US" sz="3200" dirty="0"/>
              <a:t>Online Growth Director - Michael Watson</a:t>
            </a:r>
          </a:p>
          <a:p>
            <a:r>
              <a:rPr lang="en-US" sz="3200" dirty="0"/>
              <a:t>Program Director - Jeffrey Maynard</a:t>
            </a:r>
          </a:p>
          <a:p>
            <a:r>
              <a:rPr lang="en-US" sz="3200" dirty="0"/>
              <a:t>Faith Director - Jeffrey Koscho</a:t>
            </a:r>
          </a:p>
          <a:p>
            <a:r>
              <a:rPr lang="en-US" sz="3200" dirty="0"/>
              <a:t>Family Director - Armando Fernandez</a:t>
            </a:r>
          </a:p>
          <a:p>
            <a:r>
              <a:rPr lang="en-US" sz="3200" dirty="0"/>
              <a:t>Community Director - Emeka Onwezi</a:t>
            </a:r>
          </a:p>
          <a:p>
            <a:r>
              <a:rPr lang="en-US" sz="3200" dirty="0"/>
              <a:t>Life Director - Gus Gusman</a:t>
            </a:r>
          </a:p>
          <a:p>
            <a:r>
              <a:rPr lang="en-US" sz="3200" dirty="0"/>
              <a:t>Public Relations Director – Rick Askins</a:t>
            </a:r>
          </a:p>
          <a:p>
            <a:r>
              <a:rPr lang="en-US" sz="3200" dirty="0"/>
              <a:t>Training Director - Walter Leskuski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CDAA4-178C-6EDA-142C-29F54216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254" y="4018015"/>
            <a:ext cx="2818435" cy="2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014E-F581-B862-CA1A-F5570748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BC1F-CD7A-78A5-8495-8916BEF3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Enhance the effectiveness of ALL Councils</a:t>
            </a:r>
          </a:p>
          <a:p>
            <a:pPr marL="685800" indent="-228600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Pinpoint areas requiring improvement</a:t>
            </a:r>
          </a:p>
          <a:p>
            <a:pPr marL="685800" indent="-228600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Assemble a dedicated Team</a:t>
            </a:r>
          </a:p>
          <a:p>
            <a:pPr marL="685800" indent="-228600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Focus on Long-Term goals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Foster stronger and more connected relationships with our Pastors and parishes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Recognize and encourage talent throughout the State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Reinforce to our brothers the reasons they chose to become Knights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803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E169-F1CE-2A5A-10CA-DD90B81F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</p:spPr>
        <p:txBody>
          <a:bodyPr anchor="ctr">
            <a:normAutofit fontScale="90000"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Expect from the State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25DD-4649-BE27-2B39-B183AFFC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792" y="1452282"/>
            <a:ext cx="4237058" cy="5307333"/>
          </a:xfrm>
        </p:spPr>
        <p:txBody>
          <a:bodyPr>
            <a:normAutofit lnSpcReduction="10000"/>
          </a:bodyPr>
          <a:lstStyle/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Assistance: Providing timely and effective support to address needs and challenges.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Availability: Ensuring consistent presence and readiness to respond whenever required.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Learning: Continuously acquiring new knowledge and skills to improve performance and understanding.</a:t>
            </a:r>
            <a:endParaRPr lang="en-US" dirty="0"/>
          </a:p>
        </p:txBody>
      </p:sp>
      <p:pic>
        <p:nvPicPr>
          <p:cNvPr id="6" name="Content Placeholder 5" descr="A group of people holding hands&#10;&#10;AI-generated content may be incorrect.">
            <a:extLst>
              <a:ext uri="{FF2B5EF4-FFF2-40B4-BE49-F238E27FC236}">
                <a16:creationId xmlns:a16="http://schemas.microsoft.com/office/drawing/2014/main" id="{49DA5953-C38C-3B23-845F-DE38DA89C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00" r="19510"/>
          <a:stretch>
            <a:fillRect/>
          </a:stretch>
        </p:blipFill>
        <p:spPr>
          <a:xfrm>
            <a:off x="4629150" y="1452282"/>
            <a:ext cx="3886200" cy="4724681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A3569-AADF-2D6E-257D-819D6149E12E}"/>
              </a:ext>
            </a:extLst>
          </p:cNvPr>
          <p:cNvSpPr txBox="1"/>
          <p:nvPr/>
        </p:nvSpPr>
        <p:spPr>
          <a:xfrm>
            <a:off x="5926180" y="5976908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nobaproject.com/textbooks/lillie-mccatty-new-textbook/modules/the-psychology-of-grou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3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5912-0092-2596-C4BB-786E9DF6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expected of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14D1-7A1F-2E55-55F2-798D13CF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69" y="1430767"/>
            <a:ext cx="8727311" cy="4746196"/>
          </a:xfrm>
        </p:spPr>
        <p:txBody>
          <a:bodyPr>
            <a:normAutofit fontScale="85000" lnSpcReduction="20000"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Effective Communication: Maintain open and transparent dialogue to foster understanding and collaboration.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Build a Strong Relationship with Your Pastor and Parish: Cultivate trust and mutual respect to support shared goals and community growth.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Plan and Prepare for the Future: Develop strategic plans that ensure continuity and sustained success for your Council or District.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Invest Dedicated Time to Enhance Your Council/District: Focus on strengthening organizational structures and community engagement before your departure.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CARE!!!!!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08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68B4-6A0D-F84D-3C19-3E06D9B1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83344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Build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3C93-C74F-7DD4-6FEA-A6C0D1AA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92" y="1504709"/>
            <a:ext cx="4219199" cy="5353291"/>
          </a:xfrm>
        </p:spPr>
        <p:txBody>
          <a:bodyPr>
            <a:normAutofit fontScale="92500" lnSpcReduction="10000"/>
          </a:bodyPr>
          <a:lstStyle/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Avoid waiting until July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Assemble your ideal Dream Team</a:t>
            </a:r>
          </a:p>
          <a:p>
            <a:pPr marL="685800" indent="-2286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Program </a:t>
            </a:r>
            <a:r>
              <a:rPr lang="en-US" sz="3200" dirty="0" err="1">
                <a:effectLst/>
              </a:rPr>
              <a:t>Directorector</a:t>
            </a:r>
            <a:endParaRPr lang="en-US" sz="3200" dirty="0">
              <a:effectLst/>
            </a:endParaRPr>
          </a:p>
          <a:p>
            <a:pPr marL="685800" indent="-2286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Growth </a:t>
            </a:r>
            <a:r>
              <a:rPr lang="en-US" sz="3200" dirty="0" err="1">
                <a:effectLst/>
              </a:rPr>
              <a:t>Directorector</a:t>
            </a:r>
            <a:endParaRPr lang="en-US" sz="3200" dirty="0">
              <a:effectLst/>
            </a:endParaRPr>
          </a:p>
          <a:p>
            <a:pPr marL="685800" indent="-2286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Program Chairs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Begin planning ahead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Establish clear, written goals</a:t>
            </a:r>
          </a:p>
          <a:p>
            <a:pPr marL="228600" indent="-2286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Take advantage of the support offered by State and Supreme</a:t>
            </a:r>
            <a:endParaRPr lang="en-US" sz="3200" dirty="0"/>
          </a:p>
        </p:txBody>
      </p:sp>
      <p:pic>
        <p:nvPicPr>
          <p:cNvPr id="5" name="Content Placeholder 4" descr="A person writing in a notebook&#10;&#10;AI-generated content may be incorrect.">
            <a:extLst>
              <a:ext uri="{FF2B5EF4-FFF2-40B4-BE49-F238E27FC236}">
                <a16:creationId xmlns:a16="http://schemas.microsoft.com/office/drawing/2014/main" id="{59159F0A-7A00-D5A3-5ACF-56974CB83B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02" r="10638" b="1"/>
          <a:stretch>
            <a:fillRect/>
          </a:stretch>
        </p:blipFill>
        <p:spPr>
          <a:xfrm>
            <a:off x="4627959" y="2236134"/>
            <a:ext cx="4134076" cy="3918404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827E2-BABD-2868-7982-654F795A4D2C}"/>
              </a:ext>
            </a:extLst>
          </p:cNvPr>
          <p:cNvSpPr txBox="1"/>
          <p:nvPr/>
        </p:nvSpPr>
        <p:spPr>
          <a:xfrm>
            <a:off x="5905340" y="5720667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kitchenandresidentialdesign.com/2020/10/anxiety-over-home-improvement-projec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4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CE30-1362-80CC-35D0-1B33795C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your message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C2A86-29E6-179B-7199-EA65215D5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869243"/>
              </p:ext>
            </p:extLst>
          </p:nvPr>
        </p:nvGraphicFramePr>
        <p:xfrm>
          <a:off x="628650" y="1430767"/>
          <a:ext cx="7886700" cy="474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3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DD53-1DC0-9528-17F6-3782E063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E3FF-690D-5868-5631-B77680CF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As we wrap up today’s meeting, remember: Let’s move forward together—communicate openly, build strong connections, and set bold goals. Use every resource to make a real impact. Don’t wait for change—be the change. Assemble your Dream Team, lead with care, and let’s make this year unforgettable. The future is in your hands!</a:t>
            </a:r>
          </a:p>
        </p:txBody>
      </p:sp>
    </p:spTree>
    <p:extLst>
      <p:ext uri="{BB962C8B-B14F-4D97-AF65-F5344CB8AC3E}">
        <p14:creationId xmlns:p14="http://schemas.microsoft.com/office/powerpoint/2010/main" val="102703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466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Arial Narrow</vt:lpstr>
      <vt:lpstr>Office Theme</vt:lpstr>
      <vt:lpstr>Mid-term meeting for DGK/DW</vt:lpstr>
      <vt:lpstr>Why are we Here</vt:lpstr>
      <vt:lpstr>Meet the Dream Team</vt:lpstr>
      <vt:lpstr>What are the priorities</vt:lpstr>
      <vt:lpstr>What you can Expect from the State Council</vt:lpstr>
      <vt:lpstr>What is expected of you </vt:lpstr>
      <vt:lpstr>Build a plan</vt:lpstr>
      <vt:lpstr>Develop your message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Wilk</dc:creator>
  <cp:lastModifiedBy>Jeffrey Wilk</cp:lastModifiedBy>
  <cp:revision>6</cp:revision>
  <dcterms:created xsi:type="dcterms:W3CDTF">2025-11-04T05:34:46Z</dcterms:created>
  <dcterms:modified xsi:type="dcterms:W3CDTF">2026-01-05T22:12:43Z</dcterms:modified>
</cp:coreProperties>
</file>