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58" r:id="rId3"/>
    <p:sldId id="290" r:id="rId4"/>
    <p:sldId id="287" r:id="rId5"/>
    <p:sldId id="292" r:id="rId6"/>
    <p:sldId id="283" r:id="rId7"/>
  </p:sldIdLst>
  <p:sldSz cx="9144000" cy="5143500" type="screen16x9"/>
  <p:notesSz cx="7010400" cy="92964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Ubuntu" panose="020B0504030602030204" pitchFamily="3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9188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93162" rIns="93162" bIns="93162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346528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84282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72e3fb9c3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72e3fb9c36_0_5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40891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72faf9cfe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72faf9cfe1_0_5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77561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9ceeba23d1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9ceeba23d1_0_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3416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9ceeba23d1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9ceeba23d1_0_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6736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9ceeba23d1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9ceeba23d1_0_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72818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jpg"/><Relationship Id="rId4" Type="http://schemas.openxmlformats.org/officeDocument/2006/relationships/hyperlink" Target="http://www.plungemd.com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2.jp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upport.somd.org/fundraiser/280335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284" y="873247"/>
            <a:ext cx="2041354" cy="2126512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ctrTitle"/>
          </p:nvPr>
        </p:nvSpPr>
        <p:spPr>
          <a:xfrm>
            <a:off x="367248" y="3358205"/>
            <a:ext cx="8684654" cy="117432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dirty="0">
                <a:latin typeface="Calibri"/>
                <a:ea typeface="Calibri"/>
                <a:cs typeface="Calibri"/>
                <a:sym typeface="Calibri"/>
              </a:rPr>
              <a:t>2021 Polar Bear </a:t>
            </a:r>
            <a:r>
              <a:rPr lang="en" sz="4000" b="1" dirty="0" smtClean="0">
                <a:latin typeface="Calibri"/>
                <a:ea typeface="Calibri"/>
                <a:cs typeface="Calibri"/>
                <a:sym typeface="Calibri"/>
              </a:rPr>
              <a:t>Plunge</a:t>
            </a:r>
            <a:br>
              <a:rPr lang="en" sz="4000" b="1" dirty="0" smtClean="0">
                <a:latin typeface="Calibri"/>
                <a:ea typeface="Calibri"/>
                <a:cs typeface="Calibri"/>
                <a:sym typeface="Calibri"/>
              </a:rPr>
            </a:br>
            <a:r>
              <a:rPr lang="en" sz="4000" b="1" dirty="0" smtClean="0">
                <a:latin typeface="Calibri"/>
                <a:ea typeface="Calibri"/>
                <a:cs typeface="Calibri"/>
                <a:sym typeface="Calibri"/>
              </a:rPr>
              <a:t>Knights of Columbus</a:t>
            </a:r>
            <a:endParaRPr sz="40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"/>
          </p:nvPr>
        </p:nvSpPr>
        <p:spPr>
          <a:xfrm>
            <a:off x="311700" y="3834255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1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 i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941" y="756519"/>
            <a:ext cx="2137985" cy="213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450" y="310960"/>
            <a:ext cx="1183512" cy="769275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1973527" y="219213"/>
            <a:ext cx="5190370" cy="5899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latin typeface="Calibri"/>
                <a:ea typeface="Calibri"/>
                <a:cs typeface="Calibri"/>
                <a:sym typeface="Calibri"/>
              </a:rPr>
              <a:t>Knights of Columbus Plunge </a:t>
            </a:r>
            <a:r>
              <a:rPr lang="en" b="1" dirty="0">
                <a:latin typeface="Calibri"/>
                <a:ea typeface="Calibri"/>
                <a:cs typeface="Calibri"/>
                <a:sym typeface="Calibri"/>
              </a:rPr>
              <a:t>2021</a:t>
            </a:r>
            <a:endParaRPr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70" name="Google Shape;70;p15"/>
          <p:cNvSpPr txBox="1"/>
          <p:nvPr/>
        </p:nvSpPr>
        <p:spPr>
          <a:xfrm>
            <a:off x="286450" y="1212550"/>
            <a:ext cx="8543400" cy="33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Plunge 2021 represents the 25</a:t>
            </a:r>
            <a:r>
              <a:rPr lang="en" sz="19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Anniversary of the Special Olympics Maryland/Maryland State Police Polar Bear Plunge. The Maryland Polar Bear Plunge is not just a state tradition but is the largest Plunge in the world raising over $3 Million in 2020 in support of the 8,716 Special Olympics Maryland athletes. </a:t>
            </a: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</a:t>
            </a:r>
            <a:r>
              <a:rPr lang="en" sz="19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Maryland Strong</a:t>
            </a:r>
            <a:r>
              <a:rPr lang="en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will provide a safe option for those desiring to keep the tradition alive of going into the water at Sandy Point State Park while promoting a </a:t>
            </a:r>
            <a:r>
              <a:rPr lang="en" sz="19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Virtual Plunge </a:t>
            </a:r>
            <a:r>
              <a:rPr lang="en" sz="19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concept </a:t>
            </a:r>
            <a:r>
              <a:rPr lang="en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individuals and teams can participate at </a:t>
            </a:r>
            <a:r>
              <a:rPr lang="en" sz="19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home or other off-site location of their choice. </a:t>
            </a: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b="1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089" y="0"/>
            <a:ext cx="1124911" cy="1124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450" y="310960"/>
            <a:ext cx="1183512" cy="76927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>
            <a:spLocks noGrp="1"/>
          </p:cNvSpPr>
          <p:nvPr>
            <p:ph type="title"/>
          </p:nvPr>
        </p:nvSpPr>
        <p:spPr>
          <a:xfrm>
            <a:off x="2737669" y="195773"/>
            <a:ext cx="3788120" cy="9638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latin typeface="Calibri"/>
                <a:ea typeface="Calibri"/>
                <a:cs typeface="Calibri"/>
                <a:sym typeface="Calibri"/>
              </a:rPr>
              <a:t>Plunger Experience</a:t>
            </a:r>
            <a:endParaRPr sz="1000" i="1" dirty="0">
              <a:solidFill>
                <a:srgbClr val="F4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7"/>
          <p:cNvSpPr txBox="1"/>
          <p:nvPr/>
        </p:nvSpPr>
        <p:spPr>
          <a:xfrm>
            <a:off x="397768" y="1341749"/>
            <a:ext cx="8543100" cy="33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Register </a:t>
            </a:r>
            <a:r>
              <a:rPr lang="en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www.plungemd.comn</a:t>
            </a:r>
            <a:r>
              <a:rPr lang="en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select in person plunge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Pay to Plunge or Fundraise to Plunge $75 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Schedule Plunge Date and Time - </a:t>
            </a:r>
            <a:r>
              <a:rPr lang="en" sz="1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Link sent to </a:t>
            </a:r>
            <a:r>
              <a:rPr lang="en" sz="1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Knights of Columbus plungers </a:t>
            </a:r>
            <a:r>
              <a:rPr lang="en" sz="1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December with live scheduling program. Select available date and time for desired plunge.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 Paricipant Slots Per ½ hour Plunge Times: Friday/Saturday/Sunday 10am-4pm 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$75 Raised by 1/15 Sweatshirt will arrive via mail prior to Plunge </a:t>
            </a:r>
          </a:p>
          <a:p>
            <a:pPr marL="457200" lvl="2" indent="-330200">
              <a:lnSpc>
                <a:spcPct val="115000"/>
              </a:lnSpc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$75 Raised after 1/15 Sweatshirt will arrive via mail by 2/15</a:t>
            </a:r>
          </a:p>
          <a:p>
            <a:pPr marL="457200" lvl="2" indent="-330200">
              <a:lnSpc>
                <a:spcPct val="115000"/>
              </a:lnSpc>
              <a:buClr>
                <a:schemeClr val="dk1"/>
              </a:buClr>
              <a:buSzPts val="1600"/>
              <a:buFont typeface="Calibri"/>
              <a:buChar char="●"/>
            </a:pPr>
            <a:endParaRPr lang="en" sz="1600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3" indent="-330200">
              <a:lnSpc>
                <a:spcPct val="115000"/>
              </a:lnSpc>
              <a:buClr>
                <a:schemeClr val="dk1"/>
              </a:buClr>
              <a:buSzPts val="1600"/>
              <a:buFont typeface="Calibri"/>
              <a:buChar char="●"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089" y="0"/>
            <a:ext cx="1124911" cy="112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0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450" y="310960"/>
            <a:ext cx="1183512" cy="76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0"/>
          <p:cNvSpPr txBox="1">
            <a:spLocks noGrp="1"/>
          </p:cNvSpPr>
          <p:nvPr>
            <p:ph type="title"/>
          </p:nvPr>
        </p:nvSpPr>
        <p:spPr>
          <a:xfrm>
            <a:off x="3421825" y="310960"/>
            <a:ext cx="2604005" cy="7532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Virtual Plunge</a:t>
            </a:r>
            <a:endParaRPr sz="1000" i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0"/>
          <p:cNvSpPr txBox="1"/>
          <p:nvPr/>
        </p:nvSpPr>
        <p:spPr>
          <a:xfrm>
            <a:off x="286450" y="1302622"/>
            <a:ext cx="8543100" cy="3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Knights of Columbus plungers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are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encouraged to participate in our virtual plunge as an individual or with friends, family, and colleagues. Virtual plungers will fundraise and receive the same benefits as in-person plungers but will have the ability to be creative and create your own plunge at home or a safe alternative. 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Knights of Columbus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lungers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can participate by recording their “at home” plunges beginning December 21, posting to social media using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hashtag </a:t>
            </a:r>
            <a:r>
              <a:rPr lang="en-US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#PlungeMD</a:t>
            </a:r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Virtual Plungers will be rewarded with surprise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bonuses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from sponsors and potential to be highlighted on weekly WBAL TV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news segments.</a:t>
            </a: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Knights of Columbus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lungers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have the opportunity to receive the only Plunge 2021 incentive (besides the sweatshirt - everyone gets one of those). Be one of the first 400 Virtual Plungers to reach a fundraising level of $150 and receive an inflatable Plunge pool! Use this pool to plunge at home and don't forget to show off your pool by filming your at-home Plunge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endParaRPr lang="en-US" sz="1600" b="1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b="1" dirty="0" smtClean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need your at home “Virtual Plunge” footage!!! </a:t>
            </a:r>
            <a:endParaRPr sz="1600" b="1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089" y="0"/>
            <a:ext cx="1124911" cy="112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3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450" y="310960"/>
            <a:ext cx="1183512" cy="76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0"/>
          <p:cNvSpPr txBox="1">
            <a:spLocks noGrp="1"/>
          </p:cNvSpPr>
          <p:nvPr>
            <p:ph type="title"/>
          </p:nvPr>
        </p:nvSpPr>
        <p:spPr>
          <a:xfrm>
            <a:off x="1593025" y="246625"/>
            <a:ext cx="7236600" cy="8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Virtual Plunge Ideas – create your own </a:t>
            </a:r>
            <a:endParaRPr sz="1000" i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75" y="1347378"/>
            <a:ext cx="2529554" cy="14232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1011" y="1080235"/>
            <a:ext cx="1699654" cy="17935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9583" y="3008120"/>
            <a:ext cx="2630042" cy="1750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5427" y="1583744"/>
            <a:ext cx="2696624" cy="14879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6469" y="3277312"/>
            <a:ext cx="2534128" cy="16909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64704" y="3327722"/>
            <a:ext cx="2478070" cy="16405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089" y="0"/>
            <a:ext cx="1124911" cy="112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13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450" y="310960"/>
            <a:ext cx="1183512" cy="76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0"/>
          <p:cNvSpPr txBox="1">
            <a:spLocks noGrp="1"/>
          </p:cNvSpPr>
          <p:nvPr>
            <p:ph type="title"/>
          </p:nvPr>
        </p:nvSpPr>
        <p:spPr>
          <a:xfrm>
            <a:off x="2112720" y="246625"/>
            <a:ext cx="5393254" cy="7355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Bryan Adamczyk is Super Plunging </a:t>
            </a:r>
            <a:endParaRPr sz="1000" i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0"/>
          <p:cNvSpPr txBox="1"/>
          <p:nvPr/>
        </p:nvSpPr>
        <p:spPr>
          <a:xfrm>
            <a:off x="286450" y="1144526"/>
            <a:ext cx="8667768" cy="3998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000" y="1236269"/>
            <a:ext cx="3976430" cy="26463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954" y="1144525"/>
            <a:ext cx="3798543" cy="37985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68662" y="4038678"/>
            <a:ext cx="45038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Bryan </a:t>
            </a:r>
            <a:r>
              <a:rPr lang="en-US" dirty="0" err="1" smtClean="0"/>
              <a:t>Adamczyk’s</a:t>
            </a:r>
            <a:r>
              <a:rPr lang="en-US" dirty="0" smtClean="0"/>
              <a:t> Page:</a:t>
            </a:r>
          </a:p>
          <a:p>
            <a:pPr algn="ctr"/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support.somd.org/fundraiser/2803353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089" y="0"/>
            <a:ext cx="1124911" cy="112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9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274</Words>
  <Application>Microsoft Office PowerPoint</Application>
  <PresentationFormat>On-screen Show (16:9)</PresentationFormat>
  <Paragraphs>25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Ubuntu</vt:lpstr>
      <vt:lpstr>Arial</vt:lpstr>
      <vt:lpstr>Simple Light</vt:lpstr>
      <vt:lpstr>2021 Polar Bear Plunge Knights of Columbus</vt:lpstr>
      <vt:lpstr>Knights of Columbus Plunge 2021 </vt:lpstr>
      <vt:lpstr>Plunger Experience</vt:lpstr>
      <vt:lpstr>Virtual Plunge</vt:lpstr>
      <vt:lpstr>Virtual Plunge Ideas – create your own </vt:lpstr>
      <vt:lpstr>Bryan Adamczyk is Super Plunging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 Polar Bear Plunge</dc:title>
  <dc:creator>Frank Farrell</dc:creator>
  <cp:lastModifiedBy>Claire Huston</cp:lastModifiedBy>
  <cp:revision>55</cp:revision>
  <cp:lastPrinted>2020-11-05T14:17:15Z</cp:lastPrinted>
  <dcterms:modified xsi:type="dcterms:W3CDTF">2020-11-10T14:41:22Z</dcterms:modified>
</cp:coreProperties>
</file>